
<file path=[Content_Types].xml><?xml version="1.0" encoding="utf-8"?>
<Types xmlns="http://schemas.openxmlformats.org/package/2006/content-types">
  <Override PartName="/ppt/slides/slide47.xml" ContentType="application/vnd.openxmlformats-officedocument.presentationml.slide+xml"/>
  <Override PartName="/ppt/slides/slide58.xml" ContentType="application/vnd.openxmlformats-officedocument.presentationml.slide+xml"/>
  <Override PartName="/ppt/slides/slide94.xml" ContentType="application/vnd.openxmlformats-officedocument.presentationml.slide+xml"/>
  <Override PartName="/ppt/slides/slide142.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83.xml" ContentType="application/vnd.openxmlformats-officedocument.presentationml.slide+xml"/>
  <Override PartName="/ppt/slides/slide102.xml" ContentType="application/vnd.openxmlformats-officedocument.presentationml.slide+xml"/>
  <Override PartName="/ppt/slides/slide120.xml" ContentType="application/vnd.openxmlformats-officedocument.presentationml.slide+xml"/>
  <Override PartName="/ppt/slides/slide131.xml" ContentType="application/vnd.openxmlformats-officedocument.presentationml.slide+xml"/>
  <Override PartName="/ppt/slideLayouts/slideLayout6.xml" ContentType="application/vnd.openxmlformats-officedocument.presentationml.slideLayout+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notesSlides/notesSlide16.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s/slide129.xml" ContentType="application/vnd.openxmlformats-officedocument.presentationml.slide+xml"/>
  <Override PartName="/ppt/notesSlides/notesSlide12.xml" ContentType="application/vnd.openxmlformats-officedocument.presentationml.notesSlide+xml"/>
  <Override PartName="/ppt/slides/slide99.xml" ContentType="application/vnd.openxmlformats-officedocument.presentationml.slide+xml"/>
  <Override PartName="/ppt/slides/slide118.xml" ContentType="application/vnd.openxmlformats-officedocument.presentationml.slide+xml"/>
  <Override PartName="/ppt/slides/slide136.xml" ContentType="application/vnd.openxmlformats-officedocument.presentationml.slide+xml"/>
  <Override PartName="/ppt/notesSlides/notesSlide7.xml" ContentType="application/vnd.openxmlformats-officedocument.presentationml.notesSlide+xml"/>
  <Override PartName="/ppt/slides/slide9.xml" ContentType="application/vnd.openxmlformats-officedocument.presentationml.slide+xml"/>
  <Override PartName="/ppt/slides/slide59.xml" ContentType="application/vnd.openxmlformats-officedocument.presentationml.slide+xml"/>
  <Override PartName="/ppt/slides/slide77.xml" ContentType="application/vnd.openxmlformats-officedocument.presentationml.slide+xml"/>
  <Override PartName="/ppt/slides/slide88.xml" ContentType="application/vnd.openxmlformats-officedocument.presentationml.slide+xml"/>
  <Override PartName="/ppt/slides/slide107.xml" ContentType="application/vnd.openxmlformats-officedocument.presentationml.slide+xml"/>
  <Override PartName="/ppt/slides/slide125.xml" ContentType="application/vnd.openxmlformats-officedocument.presentationml.slide+xml"/>
  <Override PartName="/ppt/viewProps.xml" ContentType="application/vnd.openxmlformats-officedocument.presentationml.viewProps+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s/slide66.xml" ContentType="application/vnd.openxmlformats-officedocument.presentationml.slide+xml"/>
  <Override PartName="/ppt/slides/slide95.xml" ContentType="application/vnd.openxmlformats-officedocument.presentationml.slide+xml"/>
  <Override PartName="/ppt/slides/slide103.xml" ContentType="application/vnd.openxmlformats-officedocument.presentationml.slide+xml"/>
  <Override PartName="/ppt/slides/slide114.xml" ContentType="application/vnd.openxmlformats-officedocument.presentationml.slide+xml"/>
  <Override PartName="/ppt/slides/slide132.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3.xml" ContentType="application/vnd.openxmlformats-officedocument.presentationml.notesSlide+xml"/>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121.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s/slide44.xml" ContentType="application/vnd.openxmlformats-officedocument.presentationml.slide+xml"/>
  <Override PartName="/ppt/slides/slide62.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Override PartName="/ppt/slides/slide110.xml" ContentType="application/vnd.openxmlformats-officedocument.presentationml.slide+xml"/>
  <Override PartName="/ppt/slideLayouts/slideLayout3.xml" ContentType="application/vnd.openxmlformats-officedocument.presentationml.slideLayout+xml"/>
  <Default Extension="emf" ContentType="image/x-emf"/>
  <Override PartName="/ppt/notesSlides/notesSlide17.xml" ContentType="application/vnd.openxmlformats-officedocument.presentationml.notesSlide+xml"/>
  <Override PartName="/ppt/presentation.xml" ContentType="application/vnd.openxmlformats-officedocument.presentationml.presentation.main+xml"/>
  <Override PartName="/ppt/slides/slide22.xml" ContentType="application/vnd.openxmlformats-officedocument.presentationml.slide+xml"/>
  <Override PartName="/ppt/slides/slide51.xml" ContentType="application/vnd.openxmlformats-officedocument.presentationml.slide+xml"/>
  <Override PartName="/ppt/slideLayouts/slideLayout14.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40.xml" ContentType="application/vnd.openxmlformats-officedocument.presentationml.slide+xml"/>
  <Override PartName="/ppt/notesSlides/notesSlide13.xml" ContentType="application/vnd.openxmlformats-officedocument.presentationml.notesSlide+xml"/>
  <Override PartName="/ppt/slides/slide119.xml" ContentType="application/vnd.openxmlformats-officedocument.presentationml.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20.xml" ContentType="application/vnd.openxmlformats-officedocument.presentationml.notesSlide+xml"/>
  <Override PartName="/ppt/slides/slide89.xml" ContentType="application/vnd.openxmlformats-officedocument.presentationml.slide+xml"/>
  <Override PartName="/ppt/slides/slide108.xml" ContentType="application/vnd.openxmlformats-officedocument.presentationml.slide+xml"/>
  <Override PartName="/ppt/slides/slide126.xml" ContentType="application/vnd.openxmlformats-officedocument.presentationml.slide+xml"/>
  <Override PartName="/ppt/slides/slide137.xml" ContentType="application/vnd.openxmlformats-officedocument.presentationml.slide+xml"/>
  <Override PartName="/ppt/slides/slide49.xml" ContentType="application/vnd.openxmlformats-officedocument.presentationml.slide+xml"/>
  <Override PartName="/ppt/slides/slide78.xml" ContentType="application/vnd.openxmlformats-officedocument.presentationml.slide+xml"/>
  <Override PartName="/ppt/slides/slide96.xml" ContentType="application/vnd.openxmlformats-officedocument.presentationml.slide+xml"/>
  <Override PartName="/ppt/slides/slide115.xml" ContentType="application/vnd.openxmlformats-officedocument.presentationml.slide+xml"/>
  <Override PartName="/ppt/handoutMasters/handoutMaster1.xml" ContentType="application/vnd.openxmlformats-officedocument.presentationml.handoutMaster+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s/slide104.xml" ContentType="application/vnd.openxmlformats-officedocument.presentationml.slide+xml"/>
  <Override PartName="/ppt/slides/slide122.xml" ContentType="application/vnd.openxmlformats-officedocument.presentationml.slide+xml"/>
  <Override PartName="/ppt/slides/slide133.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s/slide92.xml" ContentType="application/vnd.openxmlformats-officedocument.presentationml.slide+xml"/>
  <Override PartName="/ppt/slides/slide111.xml" ContentType="application/vnd.openxmlformats-officedocument.presentationml.slide+xml"/>
  <Override PartName="/ppt/slides/slide140.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slides/slide100.xml" ContentType="application/vnd.openxmlformats-officedocument.presentationml.slide+xml"/>
  <Override PartName="/ppt/slideLayouts/slideLayout15.xml" ContentType="application/vnd.openxmlformats-officedocument.presentationml.slideLayout+xml"/>
  <Override PartName="/ppt/notesSlides/notesSlide18.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slides/slide138.xml" ContentType="application/vnd.openxmlformats-officedocument.presentationml.slide+xml"/>
  <Override PartName="/ppt/commentAuthors.xml" ContentType="application/vnd.openxmlformats-officedocument.presentationml.commentAuthors+xml"/>
  <Override PartName="/ppt/notesSlides/notesSlide9.xml" ContentType="application/vnd.openxmlformats-officedocument.presentationml.notesSlide+xml"/>
  <Override PartName="/ppt/notesSlides/notesSlide21.xml" ContentType="application/vnd.openxmlformats-officedocument.presentationml.notesSlide+xml"/>
  <Override PartName="/ppt/slides/slide79.xml" ContentType="application/vnd.openxmlformats-officedocument.presentationml.slide+xml"/>
  <Override PartName="/ppt/slides/slide109.xml" ContentType="application/vnd.openxmlformats-officedocument.presentationml.slide+xml"/>
  <Override PartName="/ppt/slides/slide127.xml" ContentType="application/vnd.openxmlformats-officedocument.presentationml.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68.xml" ContentType="application/vnd.openxmlformats-officedocument.presentationml.slide+xml"/>
  <Override PartName="/ppt/slides/slide97.xml" ContentType="application/vnd.openxmlformats-officedocument.presentationml.slide+xml"/>
  <Override PartName="/ppt/slides/slide116.xml" ContentType="application/vnd.openxmlformats-officedocument.presentationml.slide+xml"/>
  <Override PartName="/ppt/slides/slide134.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05.xml" ContentType="application/vnd.openxmlformats-officedocument.presentationml.slide+xml"/>
  <Override PartName="/ppt/slides/slide123.xml" ContentType="application/vnd.openxmlformats-officedocument.presentationml.slide+xml"/>
  <Override PartName="/ppt/slides/slide141.xml" ContentType="application/vnd.openxmlformats-officedocument.presentationml.slide+xml"/>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s/slide93.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s/slide130.xml" ContentType="application/vnd.openxmlformats-officedocument.presentationml.slide+xml"/>
  <Override PartName="/ppt/slideLayouts/slideLayout5.xml" ContentType="application/vnd.openxmlformats-officedocument.presentationml.slideLayout+xml"/>
  <Override PartName="/ppt/notesSlides/notesSlide19.xml" ContentType="application/vnd.openxmlformats-officedocument.presentationml.notesSlide+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Default Extension="jpeg" ContentType="image/jpeg"/>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slides/slide20.xml" ContentType="application/vnd.openxmlformats-officedocument.presentationml.slide+xml"/>
  <Override PartName="/ppt/slideLayouts/slideLayout12.xml" ContentType="application/vnd.openxmlformats-officedocument.presentationml.slideLayout+xml"/>
  <Override PartName="/ppt/notesSlides/notesSlide22.xml" ContentType="application/vnd.openxmlformats-officedocument.presentationml.notesSlide+xml"/>
  <Override PartName="/ppt/slides/slide139.xml" ContentType="application/vnd.openxmlformats-officedocument.presentationml.slide+xml"/>
  <Override PartName="/ppt/notesSlides/notesSlide11.xml" ContentType="application/vnd.openxmlformats-officedocument.presentationml.notesSlide+xml"/>
  <Override PartName="/ppt/slides/slide98.xml" ContentType="application/vnd.openxmlformats-officedocument.presentationml.slide+xml"/>
  <Override PartName="/ppt/slides/slide117.xml" ContentType="application/vnd.openxmlformats-officedocument.presentationml.slide+xml"/>
  <Override PartName="/ppt/slides/slide128.xml" ContentType="application/vnd.openxmlformats-officedocument.presentationml.slide+xml"/>
  <Override PartName="/ppt/notesSlides/notesSlide6.xml" ContentType="application/vnd.openxmlformats-officedocument.presentationml.notesSlide+xml"/>
  <Override PartName="/ppt/slides/slide8.xml" ContentType="application/vnd.openxmlformats-officedocument.presentationml.slide+xml"/>
  <Override PartName="/ppt/slides/slide69.xml" ContentType="application/vnd.openxmlformats-officedocument.presentationml.slide+xml"/>
  <Override PartName="/ppt/slides/slide87.xml" ContentType="application/vnd.openxmlformats-officedocument.presentationml.slide+xml"/>
  <Override PartName="/ppt/slides/slide106.xml" ContentType="application/vnd.openxmlformats-officedocument.presentationml.slide+xml"/>
  <Override PartName="/ppt/slides/slide124.xml" ContentType="application/vnd.openxmlformats-officedocument.presentationml.slide+xml"/>
  <Override PartName="/ppt/slides/slide135.xml" ContentType="application/vnd.openxmlformats-officedocument.presentationml.slide+xml"/>
  <Override PartName="/ppt/slides/slide29.xml" ContentType="application/vnd.openxmlformats-officedocument.presentationml.slide+xml"/>
  <Override PartName="/ppt/slides/slide76.xml" ContentType="application/vnd.openxmlformats-officedocument.presentationml.slide+xml"/>
  <Override PartName="/ppt/slides/slide113.xml" ContentType="application/vnd.openxmlformats-officedocument.presentationml.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trictFirstAndLastChars="0" saveSubsetFonts="1">
  <p:sldMasterIdLst>
    <p:sldMasterId id="2147483652" r:id="rId1"/>
  </p:sldMasterIdLst>
  <p:notesMasterIdLst>
    <p:notesMasterId r:id="rId144"/>
  </p:notesMasterIdLst>
  <p:handoutMasterIdLst>
    <p:handoutMasterId r:id="rId145"/>
  </p:handoutMasterIdLst>
  <p:sldIdLst>
    <p:sldId id="425" r:id="rId2"/>
    <p:sldId id="729" r:id="rId3"/>
    <p:sldId id="733" r:id="rId4"/>
    <p:sldId id="734" r:id="rId5"/>
    <p:sldId id="735" r:id="rId6"/>
    <p:sldId id="736" r:id="rId7"/>
    <p:sldId id="737" r:id="rId8"/>
    <p:sldId id="873" r:id="rId9"/>
    <p:sldId id="738" r:id="rId10"/>
    <p:sldId id="739" r:id="rId11"/>
    <p:sldId id="874" r:id="rId12"/>
    <p:sldId id="740" r:id="rId13"/>
    <p:sldId id="741" r:id="rId14"/>
    <p:sldId id="875" r:id="rId15"/>
    <p:sldId id="876" r:id="rId16"/>
    <p:sldId id="742" r:id="rId17"/>
    <p:sldId id="743" r:id="rId18"/>
    <p:sldId id="744" r:id="rId19"/>
    <p:sldId id="745" r:id="rId20"/>
    <p:sldId id="746" r:id="rId21"/>
    <p:sldId id="747" r:id="rId22"/>
    <p:sldId id="748" r:id="rId23"/>
    <p:sldId id="749" r:id="rId24"/>
    <p:sldId id="750" r:id="rId25"/>
    <p:sldId id="753" r:id="rId26"/>
    <p:sldId id="751" r:id="rId27"/>
    <p:sldId id="752" r:id="rId28"/>
    <p:sldId id="755" r:id="rId29"/>
    <p:sldId id="756" r:id="rId30"/>
    <p:sldId id="757" r:id="rId31"/>
    <p:sldId id="758" r:id="rId32"/>
    <p:sldId id="759" r:id="rId33"/>
    <p:sldId id="760" r:id="rId34"/>
    <p:sldId id="761" r:id="rId35"/>
    <p:sldId id="765" r:id="rId36"/>
    <p:sldId id="766" r:id="rId37"/>
    <p:sldId id="767" r:id="rId38"/>
    <p:sldId id="768" r:id="rId39"/>
    <p:sldId id="770" r:id="rId40"/>
    <p:sldId id="771" r:id="rId41"/>
    <p:sldId id="772" r:id="rId42"/>
    <p:sldId id="773" r:id="rId43"/>
    <p:sldId id="774" r:id="rId44"/>
    <p:sldId id="891" r:id="rId45"/>
    <p:sldId id="775" r:id="rId46"/>
    <p:sldId id="776" r:id="rId47"/>
    <p:sldId id="777" r:id="rId48"/>
    <p:sldId id="778" r:id="rId49"/>
    <p:sldId id="779" r:id="rId50"/>
    <p:sldId id="780" r:id="rId51"/>
    <p:sldId id="781" r:id="rId52"/>
    <p:sldId id="782" r:id="rId53"/>
    <p:sldId id="783" r:id="rId54"/>
    <p:sldId id="784" r:id="rId55"/>
    <p:sldId id="785" r:id="rId56"/>
    <p:sldId id="892" r:id="rId57"/>
    <p:sldId id="786" r:id="rId58"/>
    <p:sldId id="787" r:id="rId59"/>
    <p:sldId id="788" r:id="rId60"/>
    <p:sldId id="894" r:id="rId61"/>
    <p:sldId id="789" r:id="rId62"/>
    <p:sldId id="893" r:id="rId63"/>
    <p:sldId id="790" r:id="rId64"/>
    <p:sldId id="791" r:id="rId65"/>
    <p:sldId id="792" r:id="rId66"/>
    <p:sldId id="793" r:id="rId67"/>
    <p:sldId id="794" r:id="rId68"/>
    <p:sldId id="795" r:id="rId69"/>
    <p:sldId id="796" r:id="rId70"/>
    <p:sldId id="797" r:id="rId71"/>
    <p:sldId id="798" r:id="rId72"/>
    <p:sldId id="799" r:id="rId73"/>
    <p:sldId id="800" r:id="rId74"/>
    <p:sldId id="801" r:id="rId75"/>
    <p:sldId id="802" r:id="rId76"/>
    <p:sldId id="803" r:id="rId77"/>
    <p:sldId id="804" r:id="rId78"/>
    <p:sldId id="805" r:id="rId79"/>
    <p:sldId id="806" r:id="rId80"/>
    <p:sldId id="807" r:id="rId81"/>
    <p:sldId id="808" r:id="rId82"/>
    <p:sldId id="809" r:id="rId83"/>
    <p:sldId id="810" r:id="rId84"/>
    <p:sldId id="811" r:id="rId85"/>
    <p:sldId id="812" r:id="rId86"/>
    <p:sldId id="813" r:id="rId87"/>
    <p:sldId id="814" r:id="rId88"/>
    <p:sldId id="815" r:id="rId89"/>
    <p:sldId id="816" r:id="rId90"/>
    <p:sldId id="817" r:id="rId91"/>
    <p:sldId id="818" r:id="rId92"/>
    <p:sldId id="819" r:id="rId93"/>
    <p:sldId id="877" r:id="rId94"/>
    <p:sldId id="878" r:id="rId95"/>
    <p:sldId id="879" r:id="rId96"/>
    <p:sldId id="820" r:id="rId97"/>
    <p:sldId id="821" r:id="rId98"/>
    <p:sldId id="822" r:id="rId99"/>
    <p:sldId id="823" r:id="rId100"/>
    <p:sldId id="824" r:id="rId101"/>
    <p:sldId id="825" r:id="rId102"/>
    <p:sldId id="826" r:id="rId103"/>
    <p:sldId id="827" r:id="rId104"/>
    <p:sldId id="828" r:id="rId105"/>
    <p:sldId id="829" r:id="rId106"/>
    <p:sldId id="830" r:id="rId107"/>
    <p:sldId id="831" r:id="rId108"/>
    <p:sldId id="832" r:id="rId109"/>
    <p:sldId id="833" r:id="rId110"/>
    <p:sldId id="880" r:id="rId111"/>
    <p:sldId id="881" r:id="rId112"/>
    <p:sldId id="882" r:id="rId113"/>
    <p:sldId id="883" r:id="rId114"/>
    <p:sldId id="845" r:id="rId115"/>
    <p:sldId id="846" r:id="rId116"/>
    <p:sldId id="847" r:id="rId117"/>
    <p:sldId id="848" r:id="rId118"/>
    <p:sldId id="849" r:id="rId119"/>
    <p:sldId id="850" r:id="rId120"/>
    <p:sldId id="851" r:id="rId121"/>
    <p:sldId id="852" r:id="rId122"/>
    <p:sldId id="853" r:id="rId123"/>
    <p:sldId id="854" r:id="rId124"/>
    <p:sldId id="855" r:id="rId125"/>
    <p:sldId id="856" r:id="rId126"/>
    <p:sldId id="857" r:id="rId127"/>
    <p:sldId id="858" r:id="rId128"/>
    <p:sldId id="859" r:id="rId129"/>
    <p:sldId id="860" r:id="rId130"/>
    <p:sldId id="861" r:id="rId131"/>
    <p:sldId id="862" r:id="rId132"/>
    <p:sldId id="863" r:id="rId133"/>
    <p:sldId id="864" r:id="rId134"/>
    <p:sldId id="865" r:id="rId135"/>
    <p:sldId id="866" r:id="rId136"/>
    <p:sldId id="867" r:id="rId137"/>
    <p:sldId id="868" r:id="rId138"/>
    <p:sldId id="869" r:id="rId139"/>
    <p:sldId id="870" r:id="rId140"/>
    <p:sldId id="871" r:id="rId141"/>
    <p:sldId id="872" r:id="rId142"/>
    <p:sldId id="661" r:id="rId143"/>
  </p:sldIdLst>
  <p:sldSz cx="9144000" cy="6858000" type="screen4x3"/>
  <p:notesSz cx="7010400" cy="9296400"/>
  <p:defaultTextStyle>
    <a:defPPr>
      <a:defRPr lang="en-US"/>
    </a:defPPr>
    <a:lvl1pPr algn="l" rtl="0" fontAlgn="base">
      <a:spcBef>
        <a:spcPct val="0"/>
      </a:spcBef>
      <a:spcAft>
        <a:spcPct val="0"/>
      </a:spcAft>
      <a:defRPr sz="2400" b="1" kern="1200">
        <a:solidFill>
          <a:schemeClr val="tx1"/>
        </a:solidFill>
        <a:latin typeface="Arial" charset="0"/>
        <a:ea typeface="宋体" charset="-122"/>
        <a:cs typeface="Arial" charset="0"/>
      </a:defRPr>
    </a:lvl1pPr>
    <a:lvl2pPr marL="457200" algn="l" rtl="0" fontAlgn="base">
      <a:spcBef>
        <a:spcPct val="0"/>
      </a:spcBef>
      <a:spcAft>
        <a:spcPct val="0"/>
      </a:spcAft>
      <a:defRPr sz="2400" b="1" kern="1200">
        <a:solidFill>
          <a:schemeClr val="tx1"/>
        </a:solidFill>
        <a:latin typeface="Arial" charset="0"/>
        <a:ea typeface="宋体" charset="-122"/>
        <a:cs typeface="Arial" charset="0"/>
      </a:defRPr>
    </a:lvl2pPr>
    <a:lvl3pPr marL="914400" algn="l" rtl="0" fontAlgn="base">
      <a:spcBef>
        <a:spcPct val="0"/>
      </a:spcBef>
      <a:spcAft>
        <a:spcPct val="0"/>
      </a:spcAft>
      <a:defRPr sz="2400" b="1" kern="1200">
        <a:solidFill>
          <a:schemeClr val="tx1"/>
        </a:solidFill>
        <a:latin typeface="Arial" charset="0"/>
        <a:ea typeface="宋体" charset="-122"/>
        <a:cs typeface="Arial" charset="0"/>
      </a:defRPr>
    </a:lvl3pPr>
    <a:lvl4pPr marL="1371600" algn="l" rtl="0" fontAlgn="base">
      <a:spcBef>
        <a:spcPct val="0"/>
      </a:spcBef>
      <a:spcAft>
        <a:spcPct val="0"/>
      </a:spcAft>
      <a:defRPr sz="2400" b="1" kern="1200">
        <a:solidFill>
          <a:schemeClr val="tx1"/>
        </a:solidFill>
        <a:latin typeface="Arial" charset="0"/>
        <a:ea typeface="宋体" charset="-122"/>
        <a:cs typeface="Arial" charset="0"/>
      </a:defRPr>
    </a:lvl4pPr>
    <a:lvl5pPr marL="1828800" algn="l" rtl="0" fontAlgn="base">
      <a:spcBef>
        <a:spcPct val="0"/>
      </a:spcBef>
      <a:spcAft>
        <a:spcPct val="0"/>
      </a:spcAft>
      <a:defRPr sz="2400" b="1" kern="1200">
        <a:solidFill>
          <a:schemeClr val="tx1"/>
        </a:solidFill>
        <a:latin typeface="Arial" charset="0"/>
        <a:ea typeface="宋体" charset="-122"/>
        <a:cs typeface="Arial" charset="0"/>
      </a:defRPr>
    </a:lvl5pPr>
    <a:lvl6pPr marL="2286000" algn="l" defTabSz="914400" rtl="0" eaLnBrk="1" latinLnBrk="0" hangingPunct="1">
      <a:defRPr sz="2400" b="1" kern="1200">
        <a:solidFill>
          <a:schemeClr val="tx1"/>
        </a:solidFill>
        <a:latin typeface="Arial" charset="0"/>
        <a:ea typeface="宋体" charset="-122"/>
        <a:cs typeface="Arial" charset="0"/>
      </a:defRPr>
    </a:lvl6pPr>
    <a:lvl7pPr marL="2743200" algn="l" defTabSz="914400" rtl="0" eaLnBrk="1" latinLnBrk="0" hangingPunct="1">
      <a:defRPr sz="2400" b="1" kern="1200">
        <a:solidFill>
          <a:schemeClr val="tx1"/>
        </a:solidFill>
        <a:latin typeface="Arial" charset="0"/>
        <a:ea typeface="宋体" charset="-122"/>
        <a:cs typeface="Arial" charset="0"/>
      </a:defRPr>
    </a:lvl7pPr>
    <a:lvl8pPr marL="3200400" algn="l" defTabSz="914400" rtl="0" eaLnBrk="1" latinLnBrk="0" hangingPunct="1">
      <a:defRPr sz="2400" b="1" kern="1200">
        <a:solidFill>
          <a:schemeClr val="tx1"/>
        </a:solidFill>
        <a:latin typeface="Arial" charset="0"/>
        <a:ea typeface="宋体" charset="-122"/>
        <a:cs typeface="Arial" charset="0"/>
      </a:defRPr>
    </a:lvl8pPr>
    <a:lvl9pPr marL="3657600" algn="l" defTabSz="914400" rtl="0" eaLnBrk="1" latinLnBrk="0" hangingPunct="1">
      <a:defRPr sz="2400" b="1" kern="1200">
        <a:solidFill>
          <a:schemeClr val="tx1"/>
        </a:solidFill>
        <a:latin typeface="Arial" charset="0"/>
        <a:ea typeface="宋体" charset="-122"/>
        <a:cs typeface="Arial" charset="0"/>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nausheen" initials="n"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DD540"/>
    <a:srgbClr val="B5CA8D"/>
    <a:srgbClr val="E6F5FA"/>
    <a:srgbClr val="DED7BC"/>
    <a:srgbClr val="C8E6F8"/>
    <a:srgbClr val="9E3C97"/>
    <a:srgbClr val="009BCC"/>
    <a:srgbClr val="95143B"/>
    <a:srgbClr val="4D740F"/>
    <a:srgbClr val="699419"/>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726" autoAdjust="0"/>
    <p:restoredTop sz="97681" autoAdjust="0"/>
  </p:normalViewPr>
  <p:slideViewPr>
    <p:cSldViewPr snapToGrid="0" snapToObjects="1">
      <p:cViewPr varScale="1">
        <p:scale>
          <a:sx n="71" d="100"/>
          <a:sy n="71" d="100"/>
        </p:scale>
        <p:origin x="-594" y="-102"/>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notesViewPr>
    <p:cSldViewPr snapToGrid="0" snapToObjects="1">
      <p:cViewPr varScale="1">
        <p:scale>
          <a:sx n="66" d="100"/>
          <a:sy n="66" d="100"/>
        </p:scale>
        <p:origin x="-2742" y="-120"/>
      </p:cViewPr>
      <p:guideLst>
        <p:guide orient="horz" pos="2928"/>
        <p:guide pos="2208"/>
      </p:guideLst>
    </p:cSldViewPr>
  </p:notesViewPr>
  <p:gridSpacing cx="78028800" cy="780288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notesMaster" Target="notesMasters/notesMaster1.xml"/><Relationship Id="rId149" Type="http://schemas.openxmlformats.org/officeDocument/2006/relationships/theme" Target="theme/theme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40" Type="http://schemas.openxmlformats.org/officeDocument/2006/relationships/slide" Target="slides/slide139.xml"/><Relationship Id="rId145"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commentAuthors" Target="commentAuthor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24" name="Rectangle 4"/>
          <p:cNvSpPr>
            <a:spLocks noGrp="1" noChangeArrowheads="1"/>
          </p:cNvSpPr>
          <p:nvPr>
            <p:ph type="ftr" sz="quarter" idx="2"/>
          </p:nvPr>
        </p:nvSpPr>
        <p:spPr bwMode="auto">
          <a:xfrm>
            <a:off x="0" y="9047163"/>
            <a:ext cx="3062288" cy="239712"/>
          </a:xfrm>
          <a:prstGeom prst="rect">
            <a:avLst/>
          </a:prstGeom>
          <a:noFill/>
          <a:ln w="9525">
            <a:noFill/>
            <a:miter lim="800000"/>
            <a:headEnd/>
            <a:tailEnd/>
          </a:ln>
          <a:effectLst/>
        </p:spPr>
        <p:txBody>
          <a:bodyPr vert="horz" wrap="square" lIns="92278" tIns="46139" rIns="92278" bIns="46139" numCol="1" anchor="b" anchorCtr="0" compatLnSpc="1">
            <a:prstTxWarp prst="textNoShape">
              <a:avLst/>
            </a:prstTxWarp>
          </a:bodyPr>
          <a:lstStyle>
            <a:lvl1pPr algn="l" defTabSz="922338" eaLnBrk="0" hangingPunct="0">
              <a:lnSpc>
                <a:spcPct val="100000"/>
              </a:lnSpc>
              <a:defRPr sz="800" b="0">
                <a:latin typeface="Arial" charset="0"/>
                <a:ea typeface="+mn-ea"/>
                <a:cs typeface="+mn-cs"/>
              </a:defRPr>
            </a:lvl1pPr>
          </a:lstStyle>
          <a:p>
            <a:pPr>
              <a:defRPr/>
            </a:pPr>
            <a:r>
              <a:rPr lang="en-GB"/>
              <a:t>© 2006 Capgemini - All rights reserved</a:t>
            </a:r>
            <a:endParaRPr lang="en-US">
              <a:solidFill>
                <a:schemeClr val="bg1"/>
              </a:solidFill>
            </a:endParaRPr>
          </a:p>
        </p:txBody>
      </p:sp>
      <p:sp>
        <p:nvSpPr>
          <p:cNvPr id="81925" name="Rectangle 5"/>
          <p:cNvSpPr>
            <a:spLocks noGrp="1" noChangeArrowheads="1"/>
          </p:cNvSpPr>
          <p:nvPr>
            <p:ph type="sldNum" sz="quarter" idx="3"/>
          </p:nvPr>
        </p:nvSpPr>
        <p:spPr bwMode="auto">
          <a:xfrm>
            <a:off x="3948113" y="9047163"/>
            <a:ext cx="3062287" cy="238125"/>
          </a:xfrm>
          <a:prstGeom prst="rect">
            <a:avLst/>
          </a:prstGeom>
          <a:noFill/>
          <a:ln w="9525">
            <a:noFill/>
            <a:miter lim="800000"/>
            <a:headEnd/>
            <a:tailEnd/>
          </a:ln>
          <a:effectLst/>
        </p:spPr>
        <p:txBody>
          <a:bodyPr vert="horz" wrap="square" lIns="92278" tIns="46139" rIns="92278" bIns="46139" numCol="1" anchor="b" anchorCtr="0" compatLnSpc="1">
            <a:prstTxWarp prst="textNoShape">
              <a:avLst/>
            </a:prstTxWarp>
          </a:bodyPr>
          <a:lstStyle>
            <a:lvl1pPr algn="r" defTabSz="922338" eaLnBrk="0" hangingPunct="0">
              <a:lnSpc>
                <a:spcPct val="85000"/>
              </a:lnSpc>
              <a:defRPr sz="800">
                <a:latin typeface="Arial" charset="0"/>
                <a:ea typeface="+mn-ea"/>
                <a:cs typeface="+mn-cs"/>
              </a:defRPr>
            </a:lvl1pPr>
          </a:lstStyle>
          <a:p>
            <a:pPr>
              <a:defRPr/>
            </a:pPr>
            <a:fld id="{43D7B3A3-6584-4A21-ABC7-554E1D6A11BC}" type="slidenum">
              <a:rPr lang="en-US"/>
              <a:pPr>
                <a:defRPr/>
              </a:pPr>
              <a:t>‹#›</a:t>
            </a:fld>
            <a:endParaRPr lang="en-US"/>
          </a:p>
        </p:txBody>
      </p:sp>
      <p:sp>
        <p:nvSpPr>
          <p:cNvPr id="81927" name="Rectangle 7"/>
          <p:cNvSpPr>
            <a:spLocks noChangeArrowheads="1"/>
          </p:cNvSpPr>
          <p:nvPr/>
        </p:nvSpPr>
        <p:spPr bwMode="auto">
          <a:xfrm>
            <a:off x="0" y="8335963"/>
            <a:ext cx="3036888" cy="463550"/>
          </a:xfrm>
          <a:prstGeom prst="rect">
            <a:avLst/>
          </a:prstGeom>
          <a:noFill/>
          <a:ln w="9525">
            <a:noFill/>
            <a:miter lim="800000"/>
            <a:headEnd/>
            <a:tailEnd/>
          </a:ln>
          <a:effectLst/>
        </p:spPr>
        <p:txBody>
          <a:bodyPr lIns="92278" tIns="46139" rIns="92278" bIns="46139" anchor="b"/>
          <a:lstStyle/>
          <a:p>
            <a:pPr defTabSz="922338" eaLnBrk="0" hangingPunct="0">
              <a:defRPr/>
            </a:pPr>
            <a:endParaRPr lang="en-GB" sz="800" b="0">
              <a:ea typeface="+mn-ea"/>
              <a:cs typeface="+mn-cs"/>
            </a:endParaRPr>
          </a:p>
        </p:txBody>
      </p:sp>
      <p:sp>
        <p:nvSpPr>
          <p:cNvPr id="81928" name="Rectangle 8"/>
          <p:cNvSpPr>
            <a:spLocks noChangeArrowheads="1"/>
          </p:cNvSpPr>
          <p:nvPr/>
        </p:nvSpPr>
        <p:spPr bwMode="auto">
          <a:xfrm>
            <a:off x="3973513" y="8829675"/>
            <a:ext cx="3036887" cy="461963"/>
          </a:xfrm>
          <a:prstGeom prst="rect">
            <a:avLst/>
          </a:prstGeom>
          <a:noFill/>
          <a:ln w="9525">
            <a:noFill/>
            <a:miter lim="800000"/>
            <a:headEnd/>
            <a:tailEnd/>
          </a:ln>
          <a:effectLst/>
        </p:spPr>
        <p:txBody>
          <a:bodyPr lIns="92278" tIns="46139" rIns="92278" bIns="46139" anchor="b"/>
          <a:lstStyle/>
          <a:p>
            <a:pPr algn="r" defTabSz="922338" eaLnBrk="0" hangingPunct="0">
              <a:defRPr/>
            </a:pPr>
            <a:endParaRPr lang="en-GB" sz="800">
              <a:ea typeface="+mn-ea"/>
              <a:cs typeface="+mn-cs"/>
            </a:endParaRPr>
          </a:p>
        </p:txBody>
      </p:sp>
      <p:sp>
        <p:nvSpPr>
          <p:cNvPr id="81929" name="Rectangle 9"/>
          <p:cNvSpPr>
            <a:spLocks noGrp="1" noChangeArrowheads="1"/>
          </p:cNvSpPr>
          <p:nvPr>
            <p:ph type="hdr" sz="quarter"/>
          </p:nvPr>
        </p:nvSpPr>
        <p:spPr bwMode="auto">
          <a:xfrm>
            <a:off x="3967163" y="0"/>
            <a:ext cx="3036887" cy="463550"/>
          </a:xfrm>
          <a:prstGeom prst="rect">
            <a:avLst/>
          </a:prstGeom>
          <a:noFill/>
          <a:ln w="9525">
            <a:noFill/>
            <a:miter lim="800000"/>
            <a:headEnd/>
            <a:tailEnd/>
          </a:ln>
          <a:effectLst/>
        </p:spPr>
        <p:txBody>
          <a:bodyPr vert="horz" wrap="square" lIns="92278" tIns="46139" rIns="92278" bIns="46139" numCol="1" anchor="t" anchorCtr="0" compatLnSpc="1">
            <a:prstTxWarp prst="textNoShape">
              <a:avLst/>
            </a:prstTxWarp>
          </a:bodyPr>
          <a:lstStyle>
            <a:lvl1pPr algn="r" defTabSz="922338" eaLnBrk="0" hangingPunct="0">
              <a:lnSpc>
                <a:spcPct val="100000"/>
              </a:lnSpc>
              <a:defRPr sz="1400">
                <a:latin typeface="Arial" charset="0"/>
                <a:ea typeface="+mn-ea"/>
                <a:cs typeface="+mn-cs"/>
              </a:defRPr>
            </a:lvl1pPr>
          </a:lstStyle>
          <a:p>
            <a:pPr>
              <a:defRPr/>
            </a:pPr>
            <a:endParaRPr lang="en-GB"/>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3973513" y="0"/>
            <a:ext cx="3036887" cy="463550"/>
          </a:xfrm>
          <a:prstGeom prst="rect">
            <a:avLst/>
          </a:prstGeom>
          <a:noFill/>
          <a:ln w="9525">
            <a:noFill/>
            <a:miter lim="800000"/>
            <a:headEnd/>
            <a:tailEnd/>
          </a:ln>
          <a:effectLst/>
        </p:spPr>
        <p:txBody>
          <a:bodyPr vert="horz" wrap="square" lIns="92278" tIns="46139" rIns="92278" bIns="46139" numCol="1" anchor="t" anchorCtr="0" compatLnSpc="1">
            <a:prstTxWarp prst="textNoShape">
              <a:avLst/>
            </a:prstTxWarp>
          </a:bodyPr>
          <a:lstStyle>
            <a:lvl1pPr algn="r" defTabSz="922338" eaLnBrk="0" hangingPunct="0">
              <a:lnSpc>
                <a:spcPct val="100000"/>
              </a:lnSpc>
              <a:defRPr sz="1400">
                <a:latin typeface="Arial" charset="0"/>
                <a:ea typeface="+mn-ea"/>
                <a:cs typeface="+mn-cs"/>
              </a:defRPr>
            </a:lvl1pPr>
          </a:lstStyle>
          <a:p>
            <a:pPr>
              <a:defRPr/>
            </a:pPr>
            <a:endParaRPr lang="en-GB"/>
          </a:p>
        </p:txBody>
      </p:sp>
      <p:sp>
        <p:nvSpPr>
          <p:cNvPr id="17411" name="Rectangle 4"/>
          <p:cNvSpPr>
            <a:spLocks noGrp="1" noRot="1" noChangeAspect="1" noChangeArrowheads="1" noTextEdit="1"/>
          </p:cNvSpPr>
          <p:nvPr>
            <p:ph type="sldImg" idx="2"/>
          </p:nvPr>
        </p:nvSpPr>
        <p:spPr bwMode="auto">
          <a:xfrm>
            <a:off x="1187450" y="700088"/>
            <a:ext cx="4643438" cy="3482975"/>
          </a:xfrm>
          <a:prstGeom prst="rect">
            <a:avLst/>
          </a:prstGeom>
          <a:noFill/>
          <a:ln w="9525">
            <a:solidFill>
              <a:srgbClr val="000000"/>
            </a:solidFill>
            <a:miter lim="800000"/>
            <a:headEnd/>
            <a:tailEnd/>
          </a:ln>
        </p:spPr>
      </p:sp>
      <p:sp>
        <p:nvSpPr>
          <p:cNvPr id="3081" name="Rectangle 9"/>
          <p:cNvSpPr>
            <a:spLocks noGrp="1" noChangeArrowheads="1"/>
          </p:cNvSpPr>
          <p:nvPr>
            <p:ph type="ftr" sz="quarter" idx="4"/>
          </p:nvPr>
        </p:nvSpPr>
        <p:spPr bwMode="auto">
          <a:xfrm>
            <a:off x="0" y="8829675"/>
            <a:ext cx="3036888" cy="461963"/>
          </a:xfrm>
          <a:prstGeom prst="rect">
            <a:avLst/>
          </a:prstGeom>
          <a:noFill/>
          <a:ln w="9525">
            <a:noFill/>
            <a:miter lim="800000"/>
            <a:headEnd/>
            <a:tailEnd/>
          </a:ln>
          <a:effectLst/>
        </p:spPr>
        <p:txBody>
          <a:bodyPr vert="horz" wrap="square" lIns="92278" tIns="46139" rIns="92278" bIns="46139" numCol="1" anchor="b" anchorCtr="0" compatLnSpc="1">
            <a:prstTxWarp prst="textNoShape">
              <a:avLst/>
            </a:prstTxWarp>
          </a:bodyPr>
          <a:lstStyle>
            <a:lvl1pPr algn="l" defTabSz="922338" eaLnBrk="0" hangingPunct="0">
              <a:lnSpc>
                <a:spcPct val="100000"/>
              </a:lnSpc>
              <a:defRPr sz="800" b="0">
                <a:latin typeface="Arial" charset="0"/>
                <a:ea typeface="+mn-ea"/>
                <a:cs typeface="+mn-cs"/>
              </a:defRPr>
            </a:lvl1pPr>
          </a:lstStyle>
          <a:p>
            <a:pPr>
              <a:defRPr/>
            </a:pPr>
            <a:r>
              <a:rPr lang="en-GB"/>
              <a:t>© 2006 Capgemini - All rights reserved</a:t>
            </a:r>
          </a:p>
        </p:txBody>
      </p:sp>
      <p:sp>
        <p:nvSpPr>
          <p:cNvPr id="3082" name="Rectangle 10"/>
          <p:cNvSpPr>
            <a:spLocks noGrp="1" noChangeArrowheads="1"/>
          </p:cNvSpPr>
          <p:nvPr>
            <p:ph type="sldNum" sz="quarter" idx="5"/>
          </p:nvPr>
        </p:nvSpPr>
        <p:spPr bwMode="auto">
          <a:xfrm>
            <a:off x="3973513" y="8829675"/>
            <a:ext cx="3036887" cy="461963"/>
          </a:xfrm>
          <a:prstGeom prst="rect">
            <a:avLst/>
          </a:prstGeom>
          <a:noFill/>
          <a:ln w="9525">
            <a:noFill/>
            <a:miter lim="800000"/>
            <a:headEnd/>
            <a:tailEnd/>
          </a:ln>
          <a:effectLst/>
        </p:spPr>
        <p:txBody>
          <a:bodyPr vert="horz" wrap="square" lIns="92278" tIns="46139" rIns="92278" bIns="46139" numCol="1" anchor="b" anchorCtr="0" compatLnSpc="1">
            <a:prstTxWarp prst="textNoShape">
              <a:avLst/>
            </a:prstTxWarp>
          </a:bodyPr>
          <a:lstStyle>
            <a:lvl1pPr algn="r" defTabSz="922338" eaLnBrk="0" hangingPunct="0">
              <a:lnSpc>
                <a:spcPct val="100000"/>
              </a:lnSpc>
              <a:defRPr sz="800">
                <a:latin typeface="Arial" charset="0"/>
                <a:ea typeface="+mn-ea"/>
                <a:cs typeface="+mn-cs"/>
              </a:defRPr>
            </a:lvl1pPr>
          </a:lstStyle>
          <a:p>
            <a:pPr>
              <a:defRPr/>
            </a:pPr>
            <a:fld id="{26F2F3D9-AD3A-4CF7-956F-DC77BD9B3505}" type="slidenum">
              <a:rPr lang="en-GB"/>
              <a:pPr>
                <a:defRPr/>
              </a:pPr>
              <a:t>‹#›</a:t>
            </a:fld>
            <a:endParaRPr lang="en-GB"/>
          </a:p>
        </p:txBody>
      </p:sp>
      <p:sp>
        <p:nvSpPr>
          <p:cNvPr id="3083" name="Rectangle 11"/>
          <p:cNvSpPr>
            <a:spLocks noGrp="1" noChangeArrowheads="1"/>
          </p:cNvSpPr>
          <p:nvPr>
            <p:ph type="body" sz="quarter" idx="3"/>
          </p:nvPr>
        </p:nvSpPr>
        <p:spPr bwMode="auto">
          <a:xfrm>
            <a:off x="446088" y="4451350"/>
            <a:ext cx="6170612" cy="4162425"/>
          </a:xfrm>
          <a:prstGeom prst="rect">
            <a:avLst/>
          </a:prstGeom>
          <a:noFill/>
          <a:ln w="9525">
            <a:noFill/>
            <a:miter lim="800000"/>
            <a:headEnd/>
            <a:tailEnd/>
          </a:ln>
          <a:effectLst/>
        </p:spPr>
        <p:txBody>
          <a:bodyPr vert="horz" wrap="square" lIns="92291" tIns="46146" rIns="92291" bIns="46146" numCol="1" anchor="t" anchorCtr="0" compatLnSpc="1">
            <a:prstTxWarp prst="textNoShape">
              <a:avLst/>
            </a:prstTxWarp>
          </a:bodyPr>
          <a:lstStyle/>
          <a:p>
            <a:pPr lvl="0"/>
            <a:r>
              <a:rPr lang="en-US" noProof="0" smtClean="0"/>
              <a:t>Cliquez pour modifier les styles du texte du masque</a:t>
            </a:r>
          </a:p>
          <a:p>
            <a:pPr lvl="1"/>
            <a:r>
              <a:rPr lang="en-US" noProof="0" smtClean="0"/>
              <a:t>Deuxième niveau</a:t>
            </a:r>
          </a:p>
          <a:p>
            <a:pPr lvl="2"/>
            <a:r>
              <a:rPr lang="en-US" noProof="0" smtClean="0"/>
              <a:t>Troisième niveau</a:t>
            </a:r>
          </a:p>
        </p:txBody>
      </p:sp>
      <p:sp>
        <p:nvSpPr>
          <p:cNvPr id="3084" name="Rectangle 12"/>
          <p:cNvSpPr>
            <a:spLocks noGrp="1" noChangeArrowheads="1"/>
          </p:cNvSpPr>
          <p:nvPr>
            <p:ph type="dt" idx="1"/>
          </p:nvPr>
        </p:nvSpPr>
        <p:spPr bwMode="auto">
          <a:xfrm>
            <a:off x="3967163" y="0"/>
            <a:ext cx="3017837" cy="430213"/>
          </a:xfrm>
          <a:prstGeom prst="rect">
            <a:avLst/>
          </a:prstGeom>
          <a:noFill/>
          <a:ln w="9525">
            <a:noFill/>
            <a:miter lim="800000"/>
            <a:headEnd/>
            <a:tailEnd/>
          </a:ln>
          <a:effectLst/>
        </p:spPr>
        <p:txBody>
          <a:bodyPr vert="horz" wrap="square" lIns="92291" tIns="46146" rIns="92291" bIns="46146" numCol="1" anchor="t" anchorCtr="0" compatLnSpc="1">
            <a:prstTxWarp prst="textNoShape">
              <a:avLst/>
            </a:prstTxWarp>
          </a:bodyPr>
          <a:lstStyle>
            <a:lvl1pPr algn="r" defTabSz="922338" eaLnBrk="0" hangingPunct="0">
              <a:lnSpc>
                <a:spcPct val="85000"/>
              </a:lnSpc>
              <a:defRPr sz="1200">
                <a:latin typeface="Arial" charset="0"/>
                <a:ea typeface="+mn-ea"/>
                <a:cs typeface="+mn-cs"/>
              </a:defRPr>
            </a:lvl1pPr>
          </a:lstStyle>
          <a:p>
            <a:pPr>
              <a:defRPr/>
            </a:pPr>
            <a:r>
              <a:rPr lang="en-US"/>
              <a:t>© 2006 Capgemini - All rights reserved</a:t>
            </a:r>
          </a:p>
        </p:txBody>
      </p:sp>
    </p:spTree>
  </p:cSld>
  <p:clrMap bg1="lt1" tx1="dk1" bg2="lt2" tx2="dk2" accent1="accent1" accent2="accent2" accent3="accent3" accent4="accent4" accent5="accent5" accent6="accent6" hlink="hlink" folHlink="folHlink"/>
  <p:hf hdr="0" dt="0"/>
  <p:notesStyle>
    <a:lvl1pPr algn="l" rtl="0" eaLnBrk="0" fontAlgn="base" hangingPunct="0">
      <a:lnSpc>
        <a:spcPct val="90000"/>
      </a:lnSpc>
      <a:spcBef>
        <a:spcPct val="30000"/>
      </a:spcBef>
      <a:spcAft>
        <a:spcPct val="0"/>
      </a:spcAft>
      <a:defRPr sz="1000" kern="1200">
        <a:solidFill>
          <a:schemeClr val="tx1"/>
        </a:solidFill>
        <a:latin typeface="Arial" charset="0"/>
        <a:ea typeface="+mn-ea"/>
        <a:cs typeface="+mn-cs"/>
      </a:defRPr>
    </a:lvl1pPr>
    <a:lvl2pPr marL="285750" indent="-95250" algn="l" rtl="0" eaLnBrk="0" fontAlgn="base" hangingPunct="0">
      <a:lnSpc>
        <a:spcPct val="90000"/>
      </a:lnSpc>
      <a:spcBef>
        <a:spcPct val="30000"/>
      </a:spcBef>
      <a:spcAft>
        <a:spcPct val="0"/>
      </a:spcAft>
      <a:buChar char="•"/>
      <a:defRPr sz="1000" kern="1200">
        <a:solidFill>
          <a:schemeClr val="tx1"/>
        </a:solidFill>
        <a:latin typeface="Arial" charset="0"/>
        <a:ea typeface="+mn-ea"/>
        <a:cs typeface="+mn-cs"/>
      </a:defRPr>
    </a:lvl2pPr>
    <a:lvl3pPr marL="571500" indent="-95250" algn="l" rtl="0" eaLnBrk="0" fontAlgn="base" hangingPunct="0">
      <a:lnSpc>
        <a:spcPct val="90000"/>
      </a:lnSpc>
      <a:spcBef>
        <a:spcPct val="30000"/>
      </a:spcBef>
      <a:spcAft>
        <a:spcPct val="0"/>
      </a:spcAft>
      <a:buChar char="•"/>
      <a:defRPr sz="1000" kern="1200">
        <a:solidFill>
          <a:schemeClr val="tx1"/>
        </a:solidFill>
        <a:latin typeface="Arial" charset="0"/>
        <a:ea typeface="+mn-ea"/>
        <a:cs typeface="+mn-cs"/>
      </a:defRPr>
    </a:lvl3pPr>
    <a:lvl4pPr marL="1600200" indent="-228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2057400" indent="-2286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9"/>
          <p:cNvSpPr>
            <a:spLocks noGrp="1" noChangeArrowheads="1"/>
          </p:cNvSpPr>
          <p:nvPr>
            <p:ph type="ftr" sz="quarter" idx="4"/>
          </p:nvPr>
        </p:nvSpPr>
        <p:spPr/>
        <p:txBody>
          <a:bodyPr/>
          <a:lstStyle/>
          <a:p>
            <a:pPr>
              <a:defRPr/>
            </a:pPr>
            <a:r>
              <a:rPr lang="en-GB" altLang="zh-CN" dirty="0" smtClean="0"/>
              <a:t>© 2006 Capgemini - All rights reserved</a:t>
            </a:r>
          </a:p>
        </p:txBody>
      </p:sp>
      <p:sp>
        <p:nvSpPr>
          <p:cNvPr id="20482" name="Rectangle 10"/>
          <p:cNvSpPr>
            <a:spLocks noGrp="1" noChangeArrowheads="1"/>
          </p:cNvSpPr>
          <p:nvPr>
            <p:ph type="sldNum" sz="quarter" idx="5"/>
          </p:nvPr>
        </p:nvSpPr>
        <p:spPr/>
        <p:txBody>
          <a:bodyPr/>
          <a:lstStyle/>
          <a:p>
            <a:pPr>
              <a:defRPr/>
            </a:pPr>
            <a:fld id="{87C09D54-30A8-4751-A112-21ABF254BD1A}" type="slidenum">
              <a:rPr lang="en-GB" altLang="zh-CN" smtClean="0"/>
              <a:pPr>
                <a:defRPr/>
              </a:pPr>
              <a:t>0</a:t>
            </a:fld>
            <a:endParaRPr lang="en-GB" altLang="zh-CN" dirty="0" smtClean="0"/>
          </a:p>
        </p:txBody>
      </p:sp>
      <p:sp>
        <p:nvSpPr>
          <p:cNvPr id="20483" name="Rectangle 9"/>
          <p:cNvSpPr txBox="1">
            <a:spLocks noGrp="1" noChangeArrowheads="1"/>
          </p:cNvSpPr>
          <p:nvPr/>
        </p:nvSpPr>
        <p:spPr bwMode="auto">
          <a:xfrm>
            <a:off x="0" y="8831263"/>
            <a:ext cx="3038475" cy="463550"/>
          </a:xfrm>
          <a:prstGeom prst="rect">
            <a:avLst/>
          </a:prstGeom>
          <a:noFill/>
          <a:ln w="9525">
            <a:noFill/>
            <a:miter lim="800000"/>
            <a:headEnd/>
            <a:tailEnd/>
          </a:ln>
        </p:spPr>
        <p:txBody>
          <a:bodyPr anchor="b"/>
          <a:lstStyle/>
          <a:p>
            <a:r>
              <a:rPr lang="en-GB" altLang="zh-CN" sz="1200" b="0" dirty="0">
                <a:latin typeface="Times New Roman" pitchFamily="18" charset="0"/>
              </a:rPr>
              <a:t>© 2006 Capgemini - All rights reserved</a:t>
            </a:r>
          </a:p>
        </p:txBody>
      </p:sp>
      <p:sp>
        <p:nvSpPr>
          <p:cNvPr id="20484" name="Rectangle 10"/>
          <p:cNvSpPr txBox="1">
            <a:spLocks noGrp="1" noChangeArrowheads="1"/>
          </p:cNvSpPr>
          <p:nvPr/>
        </p:nvSpPr>
        <p:spPr bwMode="auto">
          <a:xfrm>
            <a:off x="3970338" y="8831263"/>
            <a:ext cx="3038475" cy="463550"/>
          </a:xfrm>
          <a:prstGeom prst="rect">
            <a:avLst/>
          </a:prstGeom>
          <a:noFill/>
          <a:ln w="9525">
            <a:noFill/>
            <a:miter lim="800000"/>
            <a:headEnd/>
            <a:tailEnd/>
          </a:ln>
        </p:spPr>
        <p:txBody>
          <a:bodyPr anchor="b"/>
          <a:lstStyle/>
          <a:p>
            <a:pPr algn="r"/>
            <a:fld id="{F73BF378-BC63-4EA8-A767-D9691DD715E7}" type="slidenum">
              <a:rPr lang="en-GB" altLang="zh-CN" sz="1200" b="0">
                <a:latin typeface="Times New Roman" pitchFamily="18" charset="0"/>
              </a:rPr>
              <a:pPr algn="r"/>
              <a:t>0</a:t>
            </a:fld>
            <a:endParaRPr lang="en-GB" altLang="zh-CN" sz="1200" b="0" dirty="0">
              <a:latin typeface="Times New Roman" pitchFamily="18" charset="0"/>
            </a:endParaRPr>
          </a:p>
        </p:txBody>
      </p:sp>
      <p:sp>
        <p:nvSpPr>
          <p:cNvPr id="20485" name="Rectangle 6"/>
          <p:cNvSpPr>
            <a:spLocks noGrp="1" noRot="1" noChangeAspect="1" noChangeArrowheads="1" noTextEdit="1"/>
          </p:cNvSpPr>
          <p:nvPr>
            <p:ph type="sldImg"/>
          </p:nvPr>
        </p:nvSpPr>
        <p:spPr>
          <a:xfrm>
            <a:off x="1181100" y="698500"/>
            <a:ext cx="4648200" cy="3486150"/>
          </a:xfrm>
          <a:ln/>
        </p:spPr>
      </p:sp>
      <p:sp>
        <p:nvSpPr>
          <p:cNvPr id="20486" name="Rectangle 7"/>
          <p:cNvSpPr>
            <a:spLocks noGrp="1" noChangeArrowheads="1"/>
          </p:cNvSpPr>
          <p:nvPr>
            <p:ph type="body" idx="1"/>
          </p:nvPr>
        </p:nvSpPr>
        <p:spPr>
          <a:xfrm>
            <a:off x="701675" y="4416425"/>
            <a:ext cx="5607050" cy="4181475"/>
          </a:xfrm>
          <a:noFill/>
          <a:ln/>
        </p:spPr>
        <p:txBody>
          <a:bodyPr lIns="91440" tIns="45720" rIns="91440" bIns="45720"/>
          <a:lstStyle/>
          <a:p>
            <a:pPr eaLnBrk="1" hangingPunct="1"/>
            <a:endParaRPr lang="en-US" altLang="zh-CN" dirty="0"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2"/>
          <p:cNvSpPr>
            <a:spLocks noGrp="1" noRot="1" noChangeAspect="1" noChangeArrowheads="1" noTextEdit="1"/>
          </p:cNvSpPr>
          <p:nvPr>
            <p:ph type="sldImg"/>
          </p:nvPr>
        </p:nvSpPr>
        <p:spPr>
          <a:ln/>
        </p:spPr>
      </p:sp>
      <p:sp>
        <p:nvSpPr>
          <p:cNvPr id="172035" name="Text Box 3"/>
          <p:cNvSpPr txBox="1">
            <a:spLocks noGrp="1" noChangeArrowheads="1"/>
          </p:cNvSpPr>
          <p:nvPr>
            <p:ph type="body" idx="1"/>
          </p:nvPr>
        </p:nvSpPr>
        <p:spPr>
          <a:noFill/>
          <a:ln/>
        </p:spPr>
        <p:txBody>
          <a:bodyPr/>
          <a:lstStyle/>
          <a:p>
            <a:r>
              <a:rPr lang="en-US" smtClean="0"/>
              <a:t>Overrides are written in the override field of any application.</a:t>
            </a:r>
          </a:p>
          <a:p>
            <a:r>
              <a:rPr lang="en-US" smtClean="0"/>
              <a:t>So when override is generated it expects for a override field, which is missing</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Rectangle 2"/>
          <p:cNvSpPr>
            <a:spLocks noGrp="1" noRot="1" noChangeAspect="1" noChangeArrowheads="1" noTextEdit="1"/>
          </p:cNvSpPr>
          <p:nvPr>
            <p:ph type="sldImg"/>
          </p:nvPr>
        </p:nvSpPr>
        <p:spPr>
          <a:ln/>
        </p:spPr>
      </p:sp>
      <p:sp>
        <p:nvSpPr>
          <p:cNvPr id="173059" name="Text Box 3"/>
          <p:cNvSpPr txBox="1">
            <a:spLocks noGrp="1" noChangeArrowheads="1"/>
          </p:cNvSpPr>
          <p:nvPr>
            <p:ph type="body" idx="1"/>
          </p:nvPr>
        </p:nvSpPr>
        <p:spPr>
          <a:noFill/>
          <a:ln/>
        </p:spPr>
        <p:txBody>
          <a:bodyPr/>
          <a:lstStyle/>
          <a:p>
            <a:r>
              <a:rPr lang="en-US" smtClean="0"/>
              <a:t>Second Authorisation is allowed only for some user. In the version if we give no of authorizers as two then</a:t>
            </a:r>
          </a:p>
          <a:p>
            <a:r>
              <a:rPr lang="en-US" smtClean="0"/>
              <a:t>The user in which we go for the second authorisation should be given proper permission</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5"/>
          </p:nvPr>
        </p:nvSpPr>
        <p:spPr>
          <a:noFill/>
        </p:spPr>
        <p:txBody>
          <a:bodyPr/>
          <a:lstStyle/>
          <a:p>
            <a:fld id="{2E89D46F-459E-4A4A-83EB-0F7DBC9BFDE1}" type="slidenum">
              <a:rPr lang="fr-FR" smtClean="0"/>
              <a:pPr/>
              <a:t>92</a:t>
            </a:fld>
            <a:endParaRPr lang="fr-FR" smtClean="0"/>
          </a:p>
        </p:txBody>
      </p:sp>
      <p:sp>
        <p:nvSpPr>
          <p:cNvPr id="58371" name="Rectangle 2"/>
          <p:cNvSpPr>
            <a:spLocks noGrp="1" noRot="1" noChangeAspect="1" noChangeArrowheads="1" noTextEdit="1"/>
          </p:cNvSpPr>
          <p:nvPr>
            <p:ph type="sldImg"/>
          </p:nvPr>
        </p:nvSpPr>
        <p:spPr>
          <a:ln/>
        </p:spPr>
      </p:sp>
      <p:sp>
        <p:nvSpPr>
          <p:cNvPr id="33796" name="Rectangle 3"/>
          <p:cNvSpPr>
            <a:spLocks noGrp="1" noChangeArrowheads="1"/>
          </p:cNvSpPr>
          <p:nvPr>
            <p:ph type="body" idx="1"/>
          </p:nvPr>
        </p:nvSpPr>
        <p:spPr bwMode="black">
          <a:ln/>
        </p:spPr>
        <p:txBody>
          <a:bodyPr/>
          <a:lstStyle/>
          <a:p>
            <a:pPr algn="just">
              <a:lnSpc>
                <a:spcPct val="80000"/>
              </a:lnSpc>
              <a:defRPr/>
            </a:pPr>
            <a:endParaRPr lang="en-US" dirty="0" smtClean="0"/>
          </a:p>
          <a:p>
            <a:pPr algn="just">
              <a:lnSpc>
                <a:spcPct val="80000"/>
              </a:lnSpc>
              <a:defRPr/>
            </a:pPr>
            <a:r>
              <a:rPr lang="en-US" dirty="0" smtClean="0"/>
              <a:t>The stated task aims at teaching you the working principle of Auto Field Routine. The requirement for the task is as follows:</a:t>
            </a:r>
          </a:p>
          <a:p>
            <a:pPr algn="just">
              <a:lnSpc>
                <a:spcPct val="80000"/>
              </a:lnSpc>
              <a:defRPr/>
            </a:pPr>
            <a:endParaRPr lang="en-US" dirty="0" smtClean="0"/>
          </a:p>
          <a:p>
            <a:pPr algn="just">
              <a:lnSpc>
                <a:spcPct val="80000"/>
              </a:lnSpc>
              <a:defRPr/>
            </a:pPr>
            <a:r>
              <a:rPr lang="en-US" dirty="0" smtClean="0"/>
              <a:t>1. </a:t>
            </a:r>
            <a:r>
              <a:rPr lang="en-GB" kern="0" dirty="0" smtClean="0"/>
              <a:t>Create a local reference field for the </a:t>
            </a:r>
            <a:r>
              <a:rPr lang="en-GB" b="1" kern="0" dirty="0" smtClean="0"/>
              <a:t>ACCOUNT</a:t>
            </a:r>
            <a:r>
              <a:rPr lang="en-GB" kern="0" dirty="0" smtClean="0"/>
              <a:t> application called TOT.USD.ACC</a:t>
            </a:r>
          </a:p>
          <a:p>
            <a:pPr algn="just">
              <a:lnSpc>
                <a:spcPct val="80000"/>
              </a:lnSpc>
              <a:defRPr/>
            </a:pPr>
            <a:endParaRPr lang="en-US" dirty="0" smtClean="0"/>
          </a:p>
          <a:p>
            <a:pPr algn="just">
              <a:lnSpc>
                <a:spcPct val="80000"/>
              </a:lnSpc>
              <a:defRPr/>
            </a:pPr>
            <a:r>
              <a:rPr lang="en-US" dirty="0" smtClean="0"/>
              <a:t>2. </a:t>
            </a:r>
            <a:r>
              <a:rPr lang="en-GB" kern="0" dirty="0" smtClean="0"/>
              <a:t>Create a version for the </a:t>
            </a:r>
            <a:r>
              <a:rPr lang="en-GB" b="1" kern="0" dirty="0" smtClean="0">
                <a:latin typeface="Arial" pitchFamily="34" charset="0"/>
              </a:rPr>
              <a:t>ACCOUNT</a:t>
            </a:r>
            <a:r>
              <a:rPr lang="en-GB" kern="0" dirty="0" smtClean="0">
                <a:latin typeface="Arial" pitchFamily="34" charset="0"/>
              </a:rPr>
              <a:t> application . Fields to be part of the version are</a:t>
            </a:r>
          </a:p>
          <a:p>
            <a:pPr algn="just">
              <a:lnSpc>
                <a:spcPct val="80000"/>
              </a:lnSpc>
              <a:defRPr/>
            </a:pPr>
            <a:endParaRPr lang="en-GB" kern="0" dirty="0" smtClean="0">
              <a:latin typeface="Arial" pitchFamily="34" charset="0"/>
            </a:endParaRPr>
          </a:p>
          <a:p>
            <a:pPr marL="465887" lvl="2" algn="just">
              <a:lnSpc>
                <a:spcPct val="80000"/>
              </a:lnSpc>
              <a:defRPr/>
            </a:pPr>
            <a:r>
              <a:rPr lang="en-US" dirty="0" smtClean="0"/>
              <a:t>2.1</a:t>
            </a:r>
            <a:r>
              <a:rPr lang="en-GB" kern="0" dirty="0" smtClean="0"/>
              <a:t>All mandatory fields of the </a:t>
            </a:r>
            <a:r>
              <a:rPr lang="en-GB" b="1" kern="0" dirty="0" smtClean="0">
                <a:latin typeface="Arial" pitchFamily="34" charset="0"/>
              </a:rPr>
              <a:t>ACCOUNT</a:t>
            </a:r>
            <a:r>
              <a:rPr lang="en-GB" kern="0" dirty="0" smtClean="0">
                <a:latin typeface="Arial" pitchFamily="34" charset="0"/>
              </a:rPr>
              <a:t> application </a:t>
            </a:r>
          </a:p>
          <a:p>
            <a:pPr marL="465887" lvl="2" algn="just">
              <a:lnSpc>
                <a:spcPct val="80000"/>
              </a:lnSpc>
              <a:defRPr/>
            </a:pPr>
            <a:r>
              <a:rPr lang="en-US" dirty="0" smtClean="0"/>
              <a:t>2.2 </a:t>
            </a:r>
            <a:r>
              <a:rPr lang="en-GB" kern="0" dirty="0" smtClean="0"/>
              <a:t>Local reference field </a:t>
            </a:r>
            <a:r>
              <a:rPr lang="en-GB" kern="0" dirty="0" smtClean="0">
                <a:latin typeface="Arial" pitchFamily="34" charset="0"/>
              </a:rPr>
              <a:t>TOT.USD.ACC</a:t>
            </a:r>
          </a:p>
          <a:p>
            <a:pPr marL="465887" lvl="2" algn="just">
              <a:lnSpc>
                <a:spcPct val="80000"/>
              </a:lnSpc>
              <a:defRPr/>
            </a:pPr>
            <a:endParaRPr lang="en-US" kern="0" dirty="0" smtClean="0">
              <a:latin typeface="Arial" pitchFamily="34" charset="0"/>
            </a:endParaRPr>
          </a:p>
          <a:p>
            <a:pPr marL="0" lvl="1" algn="just">
              <a:lnSpc>
                <a:spcPct val="80000"/>
              </a:lnSpc>
              <a:defRPr/>
            </a:pPr>
            <a:r>
              <a:rPr lang="en-US" kern="0" dirty="0" smtClean="0">
                <a:latin typeface="Arial" pitchFamily="34" charset="0"/>
              </a:rPr>
              <a:t>3. </a:t>
            </a:r>
            <a:r>
              <a:rPr lang="en-GB" kern="0" dirty="0" smtClean="0">
                <a:latin typeface="Arial" pitchFamily="34" charset="0"/>
              </a:rPr>
              <a:t>The field  TOT.USD.ACC will denote the total number of USD accounts created till date</a:t>
            </a:r>
          </a:p>
          <a:p>
            <a:pPr marL="0" lvl="1" algn="just">
              <a:lnSpc>
                <a:spcPct val="80000"/>
              </a:lnSpc>
              <a:defRPr/>
            </a:pPr>
            <a:endParaRPr lang="en-GB" kern="0" dirty="0" smtClean="0"/>
          </a:p>
          <a:p>
            <a:pPr algn="just">
              <a:lnSpc>
                <a:spcPct val="80000"/>
              </a:lnSpc>
              <a:defRPr/>
            </a:pPr>
            <a:endParaRPr lang="en-US" dirty="0" smtClean="0"/>
          </a:p>
        </p:txBody>
      </p:sp>
      <p:sp>
        <p:nvSpPr>
          <p:cNvPr id="58373" name="Footer Placeholder 3"/>
          <p:cNvSpPr>
            <a:spLocks noGrp="1"/>
          </p:cNvSpPr>
          <p:nvPr>
            <p:ph type="ftr" sz="quarter" idx="4"/>
          </p:nvPr>
        </p:nvSpPr>
        <p:spPr>
          <a:noFill/>
        </p:spPr>
        <p:txBody>
          <a:bodyPr/>
          <a:lstStyle/>
          <a:p>
            <a:r>
              <a:rPr lang="en-GB" smtClean="0"/>
              <a:t>PRG11.Advanced VersionRoutines-R11</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Slide Image Placeholder 1"/>
          <p:cNvSpPr>
            <a:spLocks noGrp="1" noRot="1" noChangeAspect="1" noTextEdit="1"/>
          </p:cNvSpPr>
          <p:nvPr>
            <p:ph type="sldImg"/>
          </p:nvPr>
        </p:nvSpPr>
        <p:spPr>
          <a:ln/>
        </p:spPr>
      </p:sp>
      <p:sp>
        <p:nvSpPr>
          <p:cNvPr id="34819" name="Notes Placeholder 2"/>
          <p:cNvSpPr>
            <a:spLocks noGrp="1"/>
          </p:cNvSpPr>
          <p:nvPr>
            <p:ph type="body" idx="1"/>
          </p:nvPr>
        </p:nvSpPr>
        <p:spPr>
          <a:ln/>
        </p:spPr>
        <p:txBody>
          <a:bodyPr/>
          <a:lstStyle/>
          <a:p>
            <a:pPr>
              <a:defRPr/>
            </a:pPr>
            <a:r>
              <a:rPr lang="en-US" dirty="0" smtClean="0"/>
              <a:t>Now you will analyse the algorithm for the given task ,</a:t>
            </a:r>
          </a:p>
          <a:p>
            <a:pPr>
              <a:defRPr/>
            </a:pPr>
            <a:endParaRPr lang="en-US" dirty="0" smtClean="0"/>
          </a:p>
          <a:p>
            <a:pPr>
              <a:defRPr/>
            </a:pPr>
            <a:r>
              <a:rPr lang="en-US" dirty="0" smtClean="0"/>
              <a:t>STEP 1: </a:t>
            </a:r>
            <a:r>
              <a:rPr lang="en-US" kern="0" dirty="0" smtClean="0"/>
              <a:t>Create a local reference field to display the total number of USD accounts</a:t>
            </a:r>
          </a:p>
          <a:p>
            <a:pPr>
              <a:defRPr/>
            </a:pPr>
            <a:endParaRPr lang="en-US" kern="0" dirty="0" smtClean="0"/>
          </a:p>
          <a:p>
            <a:pPr>
              <a:defRPr/>
            </a:pPr>
            <a:r>
              <a:rPr lang="en-US" kern="0" dirty="0" smtClean="0"/>
              <a:t>STEP 2: </a:t>
            </a:r>
            <a:r>
              <a:rPr lang="en-GB" kern="0" dirty="0" smtClean="0"/>
              <a:t>Create the version for the </a:t>
            </a:r>
            <a:r>
              <a:rPr lang="en-GB" b="1" kern="0" dirty="0" smtClean="0"/>
              <a:t>ACCOUNT</a:t>
            </a:r>
            <a:r>
              <a:rPr lang="en-GB" kern="0" dirty="0" smtClean="0"/>
              <a:t> application. Attach the local reference field to your version</a:t>
            </a:r>
          </a:p>
          <a:p>
            <a:pPr>
              <a:defRPr/>
            </a:pPr>
            <a:endParaRPr lang="en-US" kern="0" dirty="0" smtClean="0"/>
          </a:p>
          <a:p>
            <a:pPr>
              <a:defRPr/>
            </a:pPr>
            <a:r>
              <a:rPr lang="en-US" kern="0" dirty="0" smtClean="0"/>
              <a:t>STEP 3: Write the subroutine to calculate the total number of USD accounts and populate the value in the local reference field</a:t>
            </a:r>
            <a:endParaRPr lang="en-GB" kern="0" dirty="0" smtClean="0"/>
          </a:p>
          <a:p>
            <a:pPr>
              <a:defRPr/>
            </a:pPr>
            <a:endParaRPr lang="en-US" kern="0" dirty="0" smtClean="0"/>
          </a:p>
          <a:p>
            <a:pPr>
              <a:defRPr/>
            </a:pPr>
            <a:r>
              <a:rPr lang="en-US" kern="0" dirty="0" smtClean="0"/>
              <a:t>STEP 4: Compile the routine and catalog the subroutine </a:t>
            </a:r>
          </a:p>
          <a:p>
            <a:pPr>
              <a:defRPr/>
            </a:pPr>
            <a:endParaRPr lang="en-US" kern="0" dirty="0" smtClean="0"/>
          </a:p>
          <a:p>
            <a:pPr>
              <a:defRPr/>
            </a:pPr>
            <a:r>
              <a:rPr lang="en-US" kern="0" dirty="0" smtClean="0"/>
              <a:t>STEP 5: For the subroutine , make an entry in </a:t>
            </a:r>
            <a:r>
              <a:rPr lang="en-US" b="1" kern="0" dirty="0" smtClean="0"/>
              <a:t>EB.API</a:t>
            </a:r>
          </a:p>
          <a:p>
            <a:pPr>
              <a:defRPr/>
            </a:pPr>
            <a:endParaRPr lang="en-US" b="1" kern="0" dirty="0" smtClean="0"/>
          </a:p>
          <a:p>
            <a:pPr>
              <a:defRPr/>
            </a:pPr>
            <a:r>
              <a:rPr lang="en-US" kern="0" dirty="0" smtClean="0"/>
              <a:t>STEP 6 : Attach the subroutine to the field </a:t>
            </a:r>
            <a:r>
              <a:rPr lang="en-GB" kern="0" dirty="0" smtClean="0"/>
              <a:t>‘</a:t>
            </a:r>
            <a:r>
              <a:rPr lang="en-GB" kern="0" dirty="0" err="1" smtClean="0"/>
              <a:t>Aut</a:t>
            </a:r>
            <a:r>
              <a:rPr lang="en-GB" kern="0" dirty="0" smtClean="0"/>
              <a:t> New Content’ in the </a:t>
            </a:r>
            <a:r>
              <a:rPr lang="en-GB" b="1" kern="0" dirty="0" smtClean="0"/>
              <a:t>VERSION </a:t>
            </a:r>
            <a:r>
              <a:rPr lang="en-GB" kern="0" dirty="0" smtClean="0"/>
              <a:t>Application</a:t>
            </a:r>
          </a:p>
          <a:p>
            <a:pPr>
              <a:defRPr/>
            </a:pPr>
            <a:endParaRPr lang="en-US" b="1" kern="0" dirty="0" smtClean="0"/>
          </a:p>
          <a:p>
            <a:pPr>
              <a:defRPr/>
            </a:pPr>
            <a:r>
              <a:rPr lang="en-US" kern="0" dirty="0" smtClean="0"/>
              <a:t>Now you will code the subroutine.</a:t>
            </a:r>
          </a:p>
          <a:p>
            <a:pPr>
              <a:defRPr/>
            </a:pPr>
            <a:endParaRPr lang="en-US" kern="0" dirty="0" smtClean="0"/>
          </a:p>
          <a:p>
            <a:pPr>
              <a:defRPr/>
            </a:pPr>
            <a:endParaRPr lang="en-US" kern="0" dirty="0" smtClean="0"/>
          </a:p>
          <a:p>
            <a:pPr>
              <a:defRPr/>
            </a:pPr>
            <a:endParaRPr lang="en-US" dirty="0" smtClean="0"/>
          </a:p>
        </p:txBody>
      </p:sp>
      <p:sp>
        <p:nvSpPr>
          <p:cNvPr id="59396" name="Slide Number Placeholder 4"/>
          <p:cNvSpPr>
            <a:spLocks noGrp="1"/>
          </p:cNvSpPr>
          <p:nvPr>
            <p:ph type="sldNum" sz="quarter" idx="5"/>
          </p:nvPr>
        </p:nvSpPr>
        <p:spPr>
          <a:noFill/>
        </p:spPr>
        <p:txBody>
          <a:bodyPr/>
          <a:lstStyle/>
          <a:p>
            <a:fld id="{CC0A3277-395D-46B1-A01B-33CE302D4823}" type="slidenum">
              <a:rPr lang="en-GB" smtClean="0"/>
              <a:pPr/>
              <a:t>93</a:t>
            </a:fld>
            <a:endParaRPr lang="en-GB" smtClean="0"/>
          </a:p>
        </p:txBody>
      </p:sp>
      <p:sp>
        <p:nvSpPr>
          <p:cNvPr id="59397" name="Footer Placeholder 3"/>
          <p:cNvSpPr>
            <a:spLocks noGrp="1"/>
          </p:cNvSpPr>
          <p:nvPr>
            <p:ph type="ftr" sz="quarter" idx="4"/>
          </p:nvPr>
        </p:nvSpPr>
        <p:spPr>
          <a:noFill/>
        </p:spPr>
        <p:txBody>
          <a:bodyPr/>
          <a:lstStyle/>
          <a:p>
            <a:r>
              <a:rPr lang="en-GB" smtClean="0"/>
              <a:t>PRG11.Advanced VersionRoutines-R11</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Slide Image Placeholder 1"/>
          <p:cNvSpPr>
            <a:spLocks noGrp="1" noRot="1" noChangeAspect="1" noTextEdit="1"/>
          </p:cNvSpPr>
          <p:nvPr>
            <p:ph type="sldImg"/>
          </p:nvPr>
        </p:nvSpPr>
        <p:spPr>
          <a:ln/>
        </p:spPr>
      </p:sp>
      <p:sp>
        <p:nvSpPr>
          <p:cNvPr id="60419" name="Notes Placeholder 2"/>
          <p:cNvSpPr>
            <a:spLocks noGrp="1"/>
          </p:cNvSpPr>
          <p:nvPr>
            <p:ph type="body" idx="1"/>
          </p:nvPr>
        </p:nvSpPr>
        <p:spPr>
          <a:noFill/>
          <a:ln/>
        </p:spPr>
        <p:txBody>
          <a:bodyPr/>
          <a:lstStyle/>
          <a:p>
            <a:endParaRPr lang="en-US" smtClean="0"/>
          </a:p>
          <a:p>
            <a:r>
              <a:rPr lang="en-US" smtClean="0"/>
              <a:t>Write the code for the subroutine. In the subroutine, a routine called GET.LOC.REF is invoked to get the field position of the local reference field. It is stored in the variable called LOC.POS. Parameters to be passed to this routine are 1) Application name 2) Local reference field name 3) the variable that will return the field position of the local reference field.</a:t>
            </a:r>
          </a:p>
          <a:p>
            <a:endParaRPr lang="en-US" smtClean="0"/>
          </a:p>
          <a:p>
            <a:r>
              <a:rPr lang="en-US" smtClean="0"/>
              <a:t> Then you execute a select statement to find out the total number of USD accounts using the EB.READLIST routine. The standard now is to use DAS instead of EB.READLIST which will be taught duringTemplate Programming . The result is stored in the parameter NO.OF.REC. </a:t>
            </a:r>
          </a:p>
          <a:p>
            <a:endParaRPr lang="en-US" smtClean="0"/>
          </a:p>
          <a:p>
            <a:r>
              <a:rPr lang="en-US" smtClean="0"/>
              <a:t>Finally the value in NO.OF.REC is returned to the local ref field. Compile and catalog the subroutine.</a:t>
            </a:r>
          </a:p>
          <a:p>
            <a:endParaRPr lang="en-GB" smtClean="0"/>
          </a:p>
        </p:txBody>
      </p:sp>
      <p:sp>
        <p:nvSpPr>
          <p:cNvPr id="60420" name="Footer Placeholder 3"/>
          <p:cNvSpPr>
            <a:spLocks noGrp="1"/>
          </p:cNvSpPr>
          <p:nvPr>
            <p:ph type="ftr" sz="quarter" idx="4"/>
          </p:nvPr>
        </p:nvSpPr>
        <p:spPr>
          <a:noFill/>
        </p:spPr>
        <p:txBody>
          <a:bodyPr/>
          <a:lstStyle/>
          <a:p>
            <a:r>
              <a:rPr lang="en-GB" smtClean="0"/>
              <a:t>PRG11.Advanced VersionRoutines-R11</a:t>
            </a:r>
          </a:p>
        </p:txBody>
      </p:sp>
      <p:sp>
        <p:nvSpPr>
          <p:cNvPr id="60421" name="Slide Number Placeholder 4"/>
          <p:cNvSpPr>
            <a:spLocks noGrp="1"/>
          </p:cNvSpPr>
          <p:nvPr>
            <p:ph type="sldNum" sz="quarter" idx="5"/>
          </p:nvPr>
        </p:nvSpPr>
        <p:spPr>
          <a:noFill/>
        </p:spPr>
        <p:txBody>
          <a:bodyPr/>
          <a:lstStyle/>
          <a:p>
            <a:fld id="{009130EE-4C9E-424B-8BFB-01DC851F8CB9}" type="slidenum">
              <a:rPr lang="en-GB" smtClean="0"/>
              <a:pPr/>
              <a:t>94</a:t>
            </a:fld>
            <a:endParaRPr lang="en-GB" smtClean="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Slide Image Placeholder 1"/>
          <p:cNvSpPr>
            <a:spLocks noGrp="1" noRot="1" noChangeAspect="1" noTextEdit="1"/>
          </p:cNvSpPr>
          <p:nvPr>
            <p:ph type="sldImg"/>
          </p:nvPr>
        </p:nvSpPr>
        <p:spPr>
          <a:ln/>
        </p:spPr>
      </p:sp>
      <p:sp>
        <p:nvSpPr>
          <p:cNvPr id="174083" name="Notes Placeholder 2"/>
          <p:cNvSpPr txBox="1">
            <a:spLocks noGrp="1"/>
          </p:cNvSpPr>
          <p:nvPr>
            <p:ph type="body" idx="1"/>
          </p:nvPr>
        </p:nvSpPr>
        <p:spPr>
          <a:noFill/>
          <a:ln/>
        </p:spPr>
        <p:txBody>
          <a:bodyPr/>
          <a:lstStyle/>
          <a:p>
            <a:r>
              <a:rPr lang="en-US" smtClean="0"/>
              <a:t>TRG.ENQ.RTN</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Slide Image Placeholder 1"/>
          <p:cNvSpPr>
            <a:spLocks noGrp="1" noRot="1" noChangeAspect="1" noTextEdit="1"/>
          </p:cNvSpPr>
          <p:nvPr>
            <p:ph type="sldImg"/>
          </p:nvPr>
        </p:nvSpPr>
        <p:spPr>
          <a:ln/>
        </p:spPr>
      </p:sp>
      <p:sp>
        <p:nvSpPr>
          <p:cNvPr id="175107" name="Notes Placeholder 2"/>
          <p:cNvSpPr txBox="1">
            <a:spLocks noGrp="1"/>
          </p:cNvSpPr>
          <p:nvPr>
            <p:ph type="body" idx="1"/>
          </p:nvPr>
        </p:nvSpPr>
        <p:spPr>
          <a:noFill/>
          <a:ln/>
        </p:spPr>
        <p:txBody>
          <a:bodyPr/>
          <a:lstStyle/>
          <a:p>
            <a:r>
              <a:rPr lang="en-US" smtClean="0"/>
              <a:t>TRG.ENQ.RTN</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Slide Image Placeholder 1"/>
          <p:cNvSpPr>
            <a:spLocks noGrp="1" noRot="1" noChangeAspect="1" noTextEdit="1"/>
          </p:cNvSpPr>
          <p:nvPr>
            <p:ph type="sldImg"/>
          </p:nvPr>
        </p:nvSpPr>
        <p:spPr>
          <a:ln/>
        </p:spPr>
      </p:sp>
      <p:sp>
        <p:nvSpPr>
          <p:cNvPr id="39939" name="Notes Placeholder 2"/>
          <p:cNvSpPr>
            <a:spLocks noGrp="1"/>
          </p:cNvSpPr>
          <p:nvPr>
            <p:ph type="body" idx="1"/>
          </p:nvPr>
        </p:nvSpPr>
        <p:spPr>
          <a:ln/>
        </p:spPr>
        <p:txBody>
          <a:bodyPr/>
          <a:lstStyle/>
          <a:p>
            <a:pPr>
              <a:defRPr/>
            </a:pPr>
            <a:endParaRPr lang="en-US" dirty="0" smtClean="0"/>
          </a:p>
          <a:p>
            <a:pPr>
              <a:defRPr/>
            </a:pPr>
            <a:r>
              <a:rPr lang="en-US" dirty="0" smtClean="0"/>
              <a:t>You will now be introduced to Check record routine in T24.</a:t>
            </a:r>
          </a:p>
          <a:p>
            <a:pPr>
              <a:defRPr/>
            </a:pPr>
            <a:endParaRPr lang="en-US" dirty="0" smtClean="0"/>
          </a:p>
          <a:p>
            <a:pPr marL="232943" indent="-232943">
              <a:buFontTx/>
              <a:buAutoNum type="arabicPeriod"/>
              <a:defRPr/>
            </a:pPr>
            <a:r>
              <a:rPr lang="en-US" dirty="0" smtClean="0"/>
              <a:t>Check record routine is used to alter field attributes or to default values into fields</a:t>
            </a:r>
          </a:p>
          <a:p>
            <a:pPr marL="232943" indent="-232943">
              <a:buFontTx/>
              <a:buAutoNum type="arabicPeriod"/>
              <a:defRPr/>
            </a:pPr>
            <a:endParaRPr lang="en-US" dirty="0" smtClean="0"/>
          </a:p>
          <a:p>
            <a:pPr marL="232943" indent="-232943">
              <a:buFontTx/>
              <a:buAutoNum type="arabicPeriod"/>
              <a:defRPr/>
            </a:pPr>
            <a:r>
              <a:rPr lang="en-GB" dirty="0" smtClean="0"/>
              <a:t>This routine is called after the ID is entered and validated</a:t>
            </a:r>
          </a:p>
          <a:p>
            <a:pPr marL="232943" indent="-232943">
              <a:buFontTx/>
              <a:buAutoNum type="arabicPeriod"/>
              <a:defRPr/>
            </a:pPr>
            <a:endParaRPr lang="en-US" dirty="0" smtClean="0"/>
          </a:p>
          <a:p>
            <a:pPr marL="232943" indent="-232943">
              <a:buFontTx/>
              <a:buAutoNum type="arabicPeriod"/>
              <a:defRPr/>
            </a:pPr>
            <a:r>
              <a:rPr lang="en-US" dirty="0" smtClean="0"/>
              <a:t>Check record routine g</a:t>
            </a:r>
            <a:r>
              <a:rPr lang="en-US" dirty="0" smtClean="0">
                <a:cs typeface="Arial" charset="0"/>
              </a:rPr>
              <a:t>ets invoked when the functions I(Input), D(Delete), A(Authorise) and R(Reverse) are used.</a:t>
            </a:r>
          </a:p>
          <a:p>
            <a:pPr marL="232943" indent="-232943">
              <a:buFontTx/>
              <a:buAutoNum type="arabicPeriod"/>
              <a:defRPr/>
            </a:pPr>
            <a:endParaRPr lang="en-US" dirty="0" smtClean="0">
              <a:cs typeface="Arial" charset="0"/>
            </a:endParaRPr>
          </a:p>
          <a:p>
            <a:pPr marL="232943" indent="-232943">
              <a:buFontTx/>
              <a:buAutoNum type="arabicPeriod"/>
              <a:defRPr/>
            </a:pPr>
            <a:r>
              <a:rPr lang="en-US" dirty="0" smtClean="0">
                <a:cs typeface="Arial" charset="0"/>
              </a:rPr>
              <a:t>This routine is </a:t>
            </a:r>
            <a:r>
              <a:rPr lang="en-GB" dirty="0" smtClean="0">
                <a:cs typeface="Arial" charset="0"/>
              </a:rPr>
              <a:t>a</a:t>
            </a:r>
            <a:r>
              <a:rPr lang="en-GB" dirty="0" smtClean="0"/>
              <a:t>ttached to the field CHECK.REC.RTN  of the version</a:t>
            </a:r>
          </a:p>
          <a:p>
            <a:pPr marL="232943" indent="-232943">
              <a:buFontTx/>
              <a:buAutoNum type="arabicPeriod"/>
              <a:defRPr/>
            </a:pPr>
            <a:endParaRPr lang="en-US" dirty="0" smtClean="0"/>
          </a:p>
          <a:p>
            <a:pPr marL="232943" indent="-232943">
              <a:buFontTx/>
              <a:buAutoNum type="arabicPeriod"/>
              <a:defRPr/>
            </a:pPr>
            <a:r>
              <a:rPr lang="en-US" dirty="0" smtClean="0"/>
              <a:t>Check record routines need to have an entry in </a:t>
            </a:r>
            <a:r>
              <a:rPr lang="en-US" b="1" dirty="0" smtClean="0"/>
              <a:t>EB.API</a:t>
            </a:r>
            <a:endParaRPr lang="en-GB" b="1" dirty="0" smtClean="0"/>
          </a:p>
          <a:p>
            <a:pPr marL="232943" indent="-232943">
              <a:buFontTx/>
              <a:buAutoNum type="arabicPeriod"/>
              <a:defRPr/>
            </a:pPr>
            <a:endParaRPr lang="en-GB" dirty="0" smtClean="0"/>
          </a:p>
          <a:p>
            <a:pPr marL="232943" indent="-232943">
              <a:buFontTx/>
              <a:buAutoNum type="arabicPeriod"/>
              <a:defRPr/>
            </a:pPr>
            <a:endParaRPr lang="en-US" dirty="0" smtClean="0"/>
          </a:p>
          <a:p>
            <a:pPr marL="232943" indent="-232943">
              <a:buFontTx/>
              <a:buAutoNum type="arabicPeriod"/>
              <a:defRPr/>
            </a:pPr>
            <a:endParaRPr lang="en-US" dirty="0" smtClean="0"/>
          </a:p>
          <a:p>
            <a:pPr>
              <a:defRPr/>
            </a:pPr>
            <a:endParaRPr lang="en-US" dirty="0" smtClean="0"/>
          </a:p>
        </p:txBody>
      </p:sp>
      <p:sp>
        <p:nvSpPr>
          <p:cNvPr id="74756" name="Footer Placeholder 3"/>
          <p:cNvSpPr>
            <a:spLocks noGrp="1"/>
          </p:cNvSpPr>
          <p:nvPr>
            <p:ph type="ftr" sz="quarter" idx="4"/>
          </p:nvPr>
        </p:nvSpPr>
        <p:spPr>
          <a:noFill/>
        </p:spPr>
        <p:txBody>
          <a:bodyPr/>
          <a:lstStyle/>
          <a:p>
            <a:r>
              <a:rPr lang="en-GB" smtClean="0"/>
              <a:t>PRG11.Advanced VersionRoutines-R11</a:t>
            </a:r>
          </a:p>
        </p:txBody>
      </p:sp>
      <p:sp>
        <p:nvSpPr>
          <p:cNvPr id="74757" name="Slide Number Placeholder 4"/>
          <p:cNvSpPr>
            <a:spLocks noGrp="1"/>
          </p:cNvSpPr>
          <p:nvPr>
            <p:ph type="sldNum" sz="quarter" idx="5"/>
          </p:nvPr>
        </p:nvSpPr>
        <p:spPr>
          <a:noFill/>
        </p:spPr>
        <p:txBody>
          <a:bodyPr/>
          <a:lstStyle/>
          <a:p>
            <a:fld id="{53B38CD3-709D-4DFE-97BA-6E068AB3761E}" type="slidenum">
              <a:rPr lang="en-GB" smtClean="0"/>
              <a:pPr/>
              <a:t>109</a:t>
            </a:fld>
            <a:endParaRPr lang="en-GB" smtClean="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Slide Image Placeholder 1"/>
          <p:cNvSpPr>
            <a:spLocks noGrp="1" noRot="1" noChangeAspect="1" noTextEdit="1"/>
          </p:cNvSpPr>
          <p:nvPr>
            <p:ph type="sldImg"/>
          </p:nvPr>
        </p:nvSpPr>
        <p:spPr>
          <a:ln/>
        </p:spPr>
      </p:sp>
      <p:sp>
        <p:nvSpPr>
          <p:cNvPr id="75779" name="Notes Placeholder 2"/>
          <p:cNvSpPr>
            <a:spLocks noGrp="1"/>
          </p:cNvSpPr>
          <p:nvPr>
            <p:ph type="body" idx="1"/>
          </p:nvPr>
        </p:nvSpPr>
        <p:spPr>
          <a:noFill/>
          <a:ln/>
        </p:spPr>
        <p:txBody>
          <a:bodyPr/>
          <a:lstStyle/>
          <a:p>
            <a:endParaRPr lang="en-US" smtClean="0"/>
          </a:p>
          <a:p>
            <a:r>
              <a:rPr lang="en-US" smtClean="0"/>
              <a:t>The stated task teaches you about Check Record Routine in T24. </a:t>
            </a:r>
          </a:p>
          <a:p>
            <a:endParaRPr lang="en-US" smtClean="0"/>
          </a:p>
          <a:p>
            <a:r>
              <a:rPr lang="en-US" smtClean="0"/>
              <a:t>1. Create a version for the </a:t>
            </a:r>
            <a:r>
              <a:rPr lang="en-US" b="1" smtClean="0"/>
              <a:t>ACCOUNT</a:t>
            </a:r>
            <a:r>
              <a:rPr lang="en-US" smtClean="0"/>
              <a:t> application with all the mandatory fields</a:t>
            </a:r>
          </a:p>
          <a:p>
            <a:endParaRPr lang="en-US" smtClean="0"/>
          </a:p>
          <a:p>
            <a:r>
              <a:rPr lang="en-US" smtClean="0"/>
              <a:t>2. Using the version ,the user should be allowed to open only account records that belong to CATEGORY 6001. Write a subroutine to perform the validation</a:t>
            </a:r>
            <a:endParaRPr lang="en-GB" smtClean="0"/>
          </a:p>
          <a:p>
            <a:endParaRPr lang="en-US" smtClean="0"/>
          </a:p>
          <a:p>
            <a:endParaRPr lang="en-US" smtClean="0"/>
          </a:p>
          <a:p>
            <a:endParaRPr lang="en-GB" smtClean="0"/>
          </a:p>
        </p:txBody>
      </p:sp>
      <p:sp>
        <p:nvSpPr>
          <p:cNvPr id="75780" name="Footer Placeholder 3"/>
          <p:cNvSpPr>
            <a:spLocks noGrp="1"/>
          </p:cNvSpPr>
          <p:nvPr>
            <p:ph type="ftr" sz="quarter" idx="4"/>
          </p:nvPr>
        </p:nvSpPr>
        <p:spPr>
          <a:noFill/>
        </p:spPr>
        <p:txBody>
          <a:bodyPr/>
          <a:lstStyle/>
          <a:p>
            <a:r>
              <a:rPr lang="en-GB" smtClean="0"/>
              <a:t>PRG11.Advanced VersionRoutines-R11</a:t>
            </a:r>
          </a:p>
        </p:txBody>
      </p:sp>
      <p:sp>
        <p:nvSpPr>
          <p:cNvPr id="75781" name="Slide Number Placeholder 4"/>
          <p:cNvSpPr>
            <a:spLocks noGrp="1"/>
          </p:cNvSpPr>
          <p:nvPr>
            <p:ph type="sldNum" sz="quarter" idx="5"/>
          </p:nvPr>
        </p:nvSpPr>
        <p:spPr>
          <a:noFill/>
        </p:spPr>
        <p:txBody>
          <a:bodyPr/>
          <a:lstStyle/>
          <a:p>
            <a:fld id="{2D66D631-C790-46A6-9835-99D81A04869F}" type="slidenum">
              <a:rPr lang="en-GB" smtClean="0"/>
              <a:pPr/>
              <a:t>110</a:t>
            </a:fld>
            <a:endParaRPr lang="en-GB" smtClean="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Slide Image Placeholder 1"/>
          <p:cNvSpPr>
            <a:spLocks noGrp="1" noRot="1" noChangeAspect="1" noTextEdit="1"/>
          </p:cNvSpPr>
          <p:nvPr>
            <p:ph type="sldImg"/>
          </p:nvPr>
        </p:nvSpPr>
        <p:spPr>
          <a:ln/>
        </p:spPr>
      </p:sp>
      <p:sp>
        <p:nvSpPr>
          <p:cNvPr id="76803" name="Notes Placeholder 2"/>
          <p:cNvSpPr>
            <a:spLocks noGrp="1"/>
          </p:cNvSpPr>
          <p:nvPr>
            <p:ph type="body" idx="1"/>
          </p:nvPr>
        </p:nvSpPr>
        <p:spPr>
          <a:noFill/>
          <a:ln/>
        </p:spPr>
        <p:txBody>
          <a:bodyPr/>
          <a:lstStyle/>
          <a:p>
            <a:r>
              <a:rPr lang="en-US" smtClean="0"/>
              <a:t>Lets now design the algorithm for the given requirement,</a:t>
            </a:r>
          </a:p>
          <a:p>
            <a:endParaRPr lang="en-US" smtClean="0"/>
          </a:p>
          <a:p>
            <a:r>
              <a:rPr lang="en-US" smtClean="0"/>
              <a:t>STEP 1: Create the version for the </a:t>
            </a:r>
            <a:r>
              <a:rPr lang="en-US" b="1" smtClean="0"/>
              <a:t>ACCOUNT </a:t>
            </a:r>
            <a:r>
              <a:rPr lang="en-US" smtClean="0"/>
              <a:t>application</a:t>
            </a:r>
          </a:p>
          <a:p>
            <a:endParaRPr lang="en-US" smtClean="0"/>
          </a:p>
          <a:p>
            <a:r>
              <a:rPr lang="en-US" smtClean="0"/>
              <a:t>Step 2: Check the id of the version that is opened currently by the user</a:t>
            </a:r>
          </a:p>
          <a:p>
            <a:endParaRPr lang="en-US" smtClean="0"/>
          </a:p>
          <a:p>
            <a:r>
              <a:rPr lang="en-US" smtClean="0"/>
              <a:t>STEP 3: User should be allowed to open only those accounts that belong to CATEGORY 6001</a:t>
            </a:r>
          </a:p>
          <a:p>
            <a:endParaRPr lang="en-US" smtClean="0"/>
          </a:p>
          <a:p>
            <a:endParaRPr lang="en-US" smtClean="0"/>
          </a:p>
        </p:txBody>
      </p:sp>
      <p:sp>
        <p:nvSpPr>
          <p:cNvPr id="76804" name="Footer Placeholder 3"/>
          <p:cNvSpPr>
            <a:spLocks noGrp="1"/>
          </p:cNvSpPr>
          <p:nvPr>
            <p:ph type="ftr" sz="quarter" idx="4"/>
          </p:nvPr>
        </p:nvSpPr>
        <p:spPr>
          <a:noFill/>
        </p:spPr>
        <p:txBody>
          <a:bodyPr/>
          <a:lstStyle/>
          <a:p>
            <a:r>
              <a:rPr lang="en-GB" smtClean="0"/>
              <a:t>PRG11.Advanced VersionRoutines-R11</a:t>
            </a:r>
          </a:p>
        </p:txBody>
      </p:sp>
      <p:sp>
        <p:nvSpPr>
          <p:cNvPr id="76805" name="Slide Number Placeholder 4"/>
          <p:cNvSpPr>
            <a:spLocks noGrp="1"/>
          </p:cNvSpPr>
          <p:nvPr>
            <p:ph type="sldNum" sz="quarter" idx="5"/>
          </p:nvPr>
        </p:nvSpPr>
        <p:spPr>
          <a:noFill/>
        </p:spPr>
        <p:txBody>
          <a:bodyPr/>
          <a:lstStyle/>
          <a:p>
            <a:fld id="{B6BC9A35-8E4E-4BF4-8CF9-4F814A0CB176}" type="slidenum">
              <a:rPr lang="en-GB" smtClean="0"/>
              <a:pPr/>
              <a:t>111</a:t>
            </a:fld>
            <a:endParaRPr lang="en-GB"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2"/>
          <p:cNvSpPr>
            <a:spLocks noGrp="1" noRot="1" noChangeAspect="1" noChangeArrowheads="1" noTextEdit="1"/>
          </p:cNvSpPr>
          <p:nvPr>
            <p:ph type="sldImg"/>
          </p:nvPr>
        </p:nvSpPr>
        <p:spPr>
          <a:ln/>
        </p:spPr>
      </p:sp>
      <p:sp>
        <p:nvSpPr>
          <p:cNvPr id="167939" name="Text Box 3"/>
          <p:cNvSpPr txBox="1">
            <a:spLocks noGrp="1" noChangeArrowheads="1"/>
          </p:cNvSpPr>
          <p:nvPr>
            <p:ph type="body" idx="1"/>
          </p:nvPr>
        </p:nvSpPr>
        <p:spPr>
          <a:noFill/>
          <a:ln/>
        </p:spPr>
        <p:txBody>
          <a:bodyPr/>
          <a:lstStyle/>
          <a:p>
            <a:r>
              <a:rPr lang="en-US" smtClean="0"/>
              <a:t>Common Variables are those variable which are similar to global variable in DOS environment.</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Rot="1" noChangeAspect="1" noChangeArrowheads="1" noTextEdit="1"/>
          </p:cNvSpPr>
          <p:nvPr>
            <p:ph type="sldImg"/>
          </p:nvPr>
        </p:nvSpPr>
        <p:spPr>
          <a:ln/>
        </p:spPr>
      </p:sp>
      <p:sp>
        <p:nvSpPr>
          <p:cNvPr id="77827" name="Rectangle 3"/>
          <p:cNvSpPr>
            <a:spLocks noGrp="1" noChangeArrowheads="1"/>
          </p:cNvSpPr>
          <p:nvPr>
            <p:ph type="body" idx="1"/>
          </p:nvPr>
        </p:nvSpPr>
        <p:spPr>
          <a:noFill/>
          <a:ln/>
        </p:spPr>
        <p:txBody>
          <a:bodyPr/>
          <a:lstStyle/>
          <a:p>
            <a:endParaRPr lang="en-US" smtClean="0"/>
          </a:p>
          <a:p>
            <a:r>
              <a:rPr lang="en-US" smtClean="0"/>
              <a:t>Remember the user should be allowed to open only those account records that belongs to CATEGORY 6001.The given subroutine validates the value of the CATEGORY field as required.</a:t>
            </a:r>
          </a:p>
        </p:txBody>
      </p:sp>
      <p:sp>
        <p:nvSpPr>
          <p:cNvPr id="77828" name="Footer Placeholder 3"/>
          <p:cNvSpPr>
            <a:spLocks noGrp="1"/>
          </p:cNvSpPr>
          <p:nvPr>
            <p:ph type="ftr" sz="quarter" idx="4"/>
          </p:nvPr>
        </p:nvSpPr>
        <p:spPr>
          <a:noFill/>
        </p:spPr>
        <p:txBody>
          <a:bodyPr/>
          <a:lstStyle/>
          <a:p>
            <a:r>
              <a:rPr lang="en-GB" smtClean="0"/>
              <a:t>PRG11.Advanced VersionRoutines-R11</a:t>
            </a:r>
          </a:p>
        </p:txBody>
      </p:sp>
      <p:sp>
        <p:nvSpPr>
          <p:cNvPr id="77829" name="Slide Number Placeholder 4"/>
          <p:cNvSpPr txBox="1">
            <a:spLocks noGrp="1"/>
          </p:cNvSpPr>
          <p:nvPr/>
        </p:nvSpPr>
        <p:spPr bwMode="auto">
          <a:xfrm>
            <a:off x="5786826" y="8831580"/>
            <a:ext cx="1223574" cy="464820"/>
          </a:xfrm>
          <a:prstGeom prst="rect">
            <a:avLst/>
          </a:prstGeom>
          <a:noFill/>
          <a:ln w="9525">
            <a:noFill/>
            <a:miter lim="800000"/>
            <a:headEnd/>
            <a:tailEnd/>
          </a:ln>
        </p:spPr>
        <p:txBody>
          <a:bodyPr lIns="93177" tIns="46589" rIns="93177" bIns="46589" anchor="b"/>
          <a:lstStyle/>
          <a:p>
            <a:pPr algn="r"/>
            <a:fld id="{07F3A66B-1ABB-47DE-BF6A-10E3BAFC9E77}" type="slidenum">
              <a:rPr lang="en-GB" sz="1200">
                <a:latin typeface="Times New Roman" pitchFamily="18" charset="0"/>
              </a:rPr>
              <a:pPr algn="r"/>
              <a:t>112</a:t>
            </a:fld>
            <a:endParaRPr lang="en-GB" sz="1200" dirty="0">
              <a:latin typeface="Times New Roman" pitchFamily="18"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Rectangle 2"/>
          <p:cNvSpPr>
            <a:spLocks noGrp="1" noRot="1" noChangeAspect="1" noChangeArrowheads="1" noTextEdit="1"/>
          </p:cNvSpPr>
          <p:nvPr>
            <p:ph type="sldImg"/>
          </p:nvPr>
        </p:nvSpPr>
        <p:spPr>
          <a:ln/>
        </p:spPr>
      </p:sp>
      <p:sp>
        <p:nvSpPr>
          <p:cNvPr id="176131" name="Text Box 3"/>
          <p:cNvSpPr txBox="1">
            <a:spLocks noGrp="1" noChangeArrowheads="1"/>
          </p:cNvSpPr>
          <p:nvPr>
            <p:ph type="body" idx="1"/>
          </p:nvPr>
        </p:nvSpPr>
        <p:spPr>
          <a:noFill/>
          <a:ln/>
        </p:spPr>
        <p:txBody>
          <a:bodyPr/>
          <a:lstStyle/>
          <a:p>
            <a:r>
              <a:rPr lang="en-US" smtClean="0"/>
              <a:t>This is applicable only in the Classic Version</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289" name="Rectangle 9"/>
          <p:cNvSpPr>
            <a:spLocks noGrp="1" noChangeArrowheads="1"/>
          </p:cNvSpPr>
          <p:nvPr>
            <p:ph type="ftr" sz="quarter" idx="4"/>
          </p:nvPr>
        </p:nvSpPr>
        <p:spPr/>
        <p:txBody>
          <a:bodyPr/>
          <a:lstStyle/>
          <a:p>
            <a:pPr>
              <a:defRPr/>
            </a:pPr>
            <a:r>
              <a:rPr lang="en-GB" altLang="zh-CN" smtClean="0"/>
              <a:t>© 2006 Capgemini - All rights reserved</a:t>
            </a:r>
          </a:p>
        </p:txBody>
      </p:sp>
      <p:sp>
        <p:nvSpPr>
          <p:cNvPr id="268290" name="Rectangle 10"/>
          <p:cNvSpPr>
            <a:spLocks noGrp="1" noChangeArrowheads="1"/>
          </p:cNvSpPr>
          <p:nvPr>
            <p:ph type="sldNum" sz="quarter" idx="5"/>
          </p:nvPr>
        </p:nvSpPr>
        <p:spPr/>
        <p:txBody>
          <a:bodyPr/>
          <a:lstStyle/>
          <a:p>
            <a:pPr>
              <a:defRPr/>
            </a:pPr>
            <a:fld id="{7ACC58FA-F9E6-4C04-9514-56ED048B8023}" type="slidenum">
              <a:rPr lang="en-GB" altLang="zh-CN" smtClean="0"/>
              <a:pPr>
                <a:defRPr/>
              </a:pPr>
              <a:t>141</a:t>
            </a:fld>
            <a:endParaRPr lang="en-GB" altLang="zh-CN" smtClean="0"/>
          </a:p>
        </p:txBody>
      </p:sp>
      <p:sp>
        <p:nvSpPr>
          <p:cNvPr id="186371" name="Rectangle 4"/>
          <p:cNvSpPr>
            <a:spLocks noGrp="1" noRot="1" noChangeAspect="1" noChangeArrowheads="1" noTextEdit="1"/>
          </p:cNvSpPr>
          <p:nvPr>
            <p:ph type="sldImg"/>
          </p:nvPr>
        </p:nvSpPr>
        <p:spPr>
          <a:ln/>
        </p:spPr>
      </p:sp>
      <p:sp>
        <p:nvSpPr>
          <p:cNvPr id="186372" name="Rectangle 5"/>
          <p:cNvSpPr>
            <a:spLocks noGrp="1" noChangeArrowheads="1"/>
          </p:cNvSpPr>
          <p:nvPr>
            <p:ph type="body" idx="1"/>
          </p:nvPr>
        </p:nvSpPr>
        <p:spPr>
          <a:xfrm>
            <a:off x="401638" y="4408488"/>
            <a:ext cx="6207125" cy="4184650"/>
          </a:xfrm>
          <a:solidFill>
            <a:srgbClr val="FFFFFF"/>
          </a:solidFill>
          <a:ln>
            <a:solidFill>
              <a:srgbClr val="000000"/>
            </a:solidFill>
          </a:ln>
        </p:spPr>
        <p:txBody>
          <a:bodyPr/>
          <a:lstStyle/>
          <a:p>
            <a:pPr eaLnBrk="1" hangingPunct="1"/>
            <a:endParaRPr lang="en-US" altLang="zh-CN"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Slide Image Placeholder 1"/>
          <p:cNvSpPr>
            <a:spLocks noGrp="1" noRot="1" noChangeAspect="1" noTextEdit="1"/>
          </p:cNvSpPr>
          <p:nvPr>
            <p:ph type="sldImg"/>
          </p:nvPr>
        </p:nvSpPr>
        <p:spPr>
          <a:ln/>
        </p:spPr>
      </p:sp>
      <p:sp>
        <p:nvSpPr>
          <p:cNvPr id="65539" name="Notes Placeholder 2"/>
          <p:cNvSpPr>
            <a:spLocks noGrp="1"/>
          </p:cNvSpPr>
          <p:nvPr>
            <p:ph type="body" idx="1"/>
          </p:nvPr>
        </p:nvSpPr>
        <p:spPr>
          <a:noFill/>
          <a:ln/>
        </p:spPr>
        <p:txBody>
          <a:bodyPr/>
          <a:lstStyle/>
          <a:p>
            <a:r>
              <a:rPr lang="en-US" smtClean="0"/>
              <a:t>For example when a user creates a new </a:t>
            </a:r>
            <a:r>
              <a:rPr lang="en-US" b="1" smtClean="0"/>
              <a:t>CUSTOMER</a:t>
            </a:r>
            <a:r>
              <a:rPr lang="en-US" smtClean="0"/>
              <a:t> record, the variables ID.NEW and R.NEW will hold the ID and the actual record respectively. Once the record is committed, data is flushed from the variables ID.NEW and R.NEW. </a:t>
            </a:r>
          </a:p>
        </p:txBody>
      </p:sp>
      <p:sp>
        <p:nvSpPr>
          <p:cNvPr id="65540" name="Slide Number Placeholder 4"/>
          <p:cNvSpPr>
            <a:spLocks noGrp="1"/>
          </p:cNvSpPr>
          <p:nvPr>
            <p:ph type="sldNum" sz="quarter" idx="5"/>
          </p:nvPr>
        </p:nvSpPr>
        <p:spPr>
          <a:noFill/>
        </p:spPr>
        <p:txBody>
          <a:bodyPr/>
          <a:lstStyle/>
          <a:p>
            <a:fld id="{DF21D5F7-E163-49CC-92AE-56DAD654EA24}" type="slidenum">
              <a:rPr lang="en-GB" smtClean="0"/>
              <a:pPr/>
              <a:t>7</a:t>
            </a:fld>
            <a:endParaRPr lang="en-GB" smtClean="0"/>
          </a:p>
        </p:txBody>
      </p:sp>
      <p:sp>
        <p:nvSpPr>
          <p:cNvPr id="65541" name="Rectangle 6"/>
          <p:cNvSpPr txBox="1">
            <a:spLocks noGrp="1" noChangeArrowheads="1"/>
          </p:cNvSpPr>
          <p:nvPr/>
        </p:nvSpPr>
        <p:spPr bwMode="auto">
          <a:xfrm>
            <a:off x="1" y="8831580"/>
            <a:ext cx="5639153" cy="464820"/>
          </a:xfrm>
          <a:prstGeom prst="rect">
            <a:avLst/>
          </a:prstGeom>
          <a:noFill/>
          <a:ln w="9525">
            <a:noFill/>
            <a:miter lim="800000"/>
            <a:headEnd/>
            <a:tailEnd/>
          </a:ln>
        </p:spPr>
        <p:txBody>
          <a:bodyPr lIns="93177" tIns="46589" rIns="93177" bIns="46589" anchor="b"/>
          <a:lstStyle/>
          <a:p>
            <a:r>
              <a:rPr lang="en-GB" sz="1200" dirty="0"/>
              <a:t>PRG5.BasicVersionRoutines – R11</a:t>
            </a:r>
            <a:endParaRPr lang="en-GB" sz="1200" dirty="0">
              <a:latin typeface="Times New Roman" pitchFamily="18"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Slide Image Placeholder 1"/>
          <p:cNvSpPr>
            <a:spLocks noGrp="1" noRot="1" noChangeAspect="1" noTextEdit="1"/>
          </p:cNvSpPr>
          <p:nvPr>
            <p:ph type="sldImg"/>
          </p:nvPr>
        </p:nvSpPr>
        <p:spPr>
          <a:ln/>
        </p:spPr>
      </p:sp>
      <p:sp>
        <p:nvSpPr>
          <p:cNvPr id="68611" name="Notes Placeholder 2"/>
          <p:cNvSpPr>
            <a:spLocks noGrp="1"/>
          </p:cNvSpPr>
          <p:nvPr>
            <p:ph type="body" idx="1"/>
          </p:nvPr>
        </p:nvSpPr>
        <p:spPr>
          <a:noFill/>
          <a:ln/>
        </p:spPr>
        <p:txBody>
          <a:bodyPr/>
          <a:lstStyle/>
          <a:p>
            <a:r>
              <a:rPr lang="en-US" smtClean="0"/>
              <a:t>If the user opens the </a:t>
            </a:r>
            <a:r>
              <a:rPr lang="en-US" b="1" smtClean="0"/>
              <a:t>CUSTOMER</a:t>
            </a:r>
            <a:r>
              <a:rPr lang="en-US" smtClean="0"/>
              <a:t> record 111178 in authorization mode, R.NEW will hold the actual record opened and R.NEW.LAST will hold the unauthorized record pertaining to the currently opened record. In this particular example, both these variables will hold the copy of the same record. When the record is authorized, data is flushed from the variables ID.NEW , R.NEW, ID.NEW.LAST and R.NEW.LAST. Values from R.NEW only are written into the database when record is authorized.</a:t>
            </a:r>
          </a:p>
        </p:txBody>
      </p:sp>
      <p:sp>
        <p:nvSpPr>
          <p:cNvPr id="68612" name="Slide Number Placeholder 4"/>
          <p:cNvSpPr>
            <a:spLocks noGrp="1"/>
          </p:cNvSpPr>
          <p:nvPr>
            <p:ph type="sldNum" sz="quarter" idx="5"/>
          </p:nvPr>
        </p:nvSpPr>
        <p:spPr>
          <a:noFill/>
        </p:spPr>
        <p:txBody>
          <a:bodyPr/>
          <a:lstStyle/>
          <a:p>
            <a:fld id="{C04ECCDC-5BAE-4069-9530-DA52ED32E134}" type="slidenum">
              <a:rPr lang="en-GB" smtClean="0"/>
              <a:pPr/>
              <a:t>10</a:t>
            </a:fld>
            <a:endParaRPr lang="en-GB" smtClean="0"/>
          </a:p>
        </p:txBody>
      </p:sp>
      <p:sp>
        <p:nvSpPr>
          <p:cNvPr id="68613" name="Rectangle 6"/>
          <p:cNvSpPr txBox="1">
            <a:spLocks noGrp="1" noChangeArrowheads="1"/>
          </p:cNvSpPr>
          <p:nvPr/>
        </p:nvSpPr>
        <p:spPr bwMode="auto">
          <a:xfrm>
            <a:off x="1" y="8831580"/>
            <a:ext cx="5639153" cy="464820"/>
          </a:xfrm>
          <a:prstGeom prst="rect">
            <a:avLst/>
          </a:prstGeom>
          <a:noFill/>
          <a:ln w="9525">
            <a:noFill/>
            <a:miter lim="800000"/>
            <a:headEnd/>
            <a:tailEnd/>
          </a:ln>
        </p:spPr>
        <p:txBody>
          <a:bodyPr lIns="93177" tIns="46589" rIns="93177" bIns="46589" anchor="b"/>
          <a:lstStyle/>
          <a:p>
            <a:r>
              <a:rPr lang="en-GB" sz="1200" dirty="0"/>
              <a:t>PRG5.BasicVersionRoutines – R11</a:t>
            </a:r>
            <a:endParaRPr lang="en-GB" sz="1200" dirty="0">
              <a:latin typeface="Times New Roman" pitchFamily="18"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Slide Image Placeholder 1"/>
          <p:cNvSpPr>
            <a:spLocks noGrp="1" noRot="1" noChangeAspect="1" noTextEdit="1"/>
          </p:cNvSpPr>
          <p:nvPr>
            <p:ph type="sldImg"/>
          </p:nvPr>
        </p:nvSpPr>
        <p:spPr>
          <a:ln/>
        </p:spPr>
      </p:sp>
      <p:sp>
        <p:nvSpPr>
          <p:cNvPr id="71683" name="Notes Placeholder 2"/>
          <p:cNvSpPr>
            <a:spLocks noGrp="1"/>
          </p:cNvSpPr>
          <p:nvPr>
            <p:ph type="body" idx="1"/>
          </p:nvPr>
        </p:nvSpPr>
        <p:spPr>
          <a:xfrm>
            <a:off x="876300" y="4357688"/>
            <a:ext cx="5140960" cy="4183380"/>
          </a:xfrm>
          <a:noFill/>
          <a:ln/>
        </p:spPr>
        <p:txBody>
          <a:bodyPr/>
          <a:lstStyle/>
          <a:p>
            <a:r>
              <a:rPr lang="en-US" smtClean="0"/>
              <a:t>When the user amends the authorized </a:t>
            </a:r>
            <a:r>
              <a:rPr lang="en-US" b="1" smtClean="0"/>
              <a:t>CUSTOMER</a:t>
            </a:r>
            <a:r>
              <a:rPr lang="en-US" smtClean="0"/>
              <a:t> record 111178, by changing the SECTOR field, R.OLD will have the old authorized record where as R.NEW will hold the amended customer record. Any changes are only reflected in R.NEW. When the record is committed, data is flushed from the variables ID.NEW , R.NEW, ID.OLD and R.OLD.</a:t>
            </a:r>
          </a:p>
          <a:p>
            <a:endParaRPr lang="en-US" smtClean="0"/>
          </a:p>
        </p:txBody>
      </p:sp>
      <p:sp>
        <p:nvSpPr>
          <p:cNvPr id="71684" name="Slide Number Placeholder 4"/>
          <p:cNvSpPr>
            <a:spLocks noGrp="1"/>
          </p:cNvSpPr>
          <p:nvPr>
            <p:ph type="sldNum" sz="quarter" idx="5"/>
          </p:nvPr>
        </p:nvSpPr>
        <p:spPr>
          <a:noFill/>
        </p:spPr>
        <p:txBody>
          <a:bodyPr/>
          <a:lstStyle/>
          <a:p>
            <a:fld id="{1668885C-D44E-45F6-8C73-D63A2FCE95B2}" type="slidenum">
              <a:rPr lang="en-GB" smtClean="0"/>
              <a:pPr/>
              <a:t>13</a:t>
            </a:fld>
            <a:endParaRPr lang="en-GB" smtClean="0"/>
          </a:p>
        </p:txBody>
      </p:sp>
      <p:sp>
        <p:nvSpPr>
          <p:cNvPr id="71685" name="Rectangle 6"/>
          <p:cNvSpPr txBox="1">
            <a:spLocks noGrp="1" noChangeArrowheads="1"/>
          </p:cNvSpPr>
          <p:nvPr/>
        </p:nvSpPr>
        <p:spPr bwMode="auto">
          <a:xfrm>
            <a:off x="1" y="8831580"/>
            <a:ext cx="5639153" cy="464820"/>
          </a:xfrm>
          <a:prstGeom prst="rect">
            <a:avLst/>
          </a:prstGeom>
          <a:noFill/>
          <a:ln w="9525">
            <a:noFill/>
            <a:miter lim="800000"/>
            <a:headEnd/>
            <a:tailEnd/>
          </a:ln>
        </p:spPr>
        <p:txBody>
          <a:bodyPr lIns="93177" tIns="46589" rIns="93177" bIns="46589" anchor="b"/>
          <a:lstStyle/>
          <a:p>
            <a:r>
              <a:rPr lang="en-GB" sz="1200" dirty="0"/>
              <a:t>PRG5.BasicVersionRoutines – R11</a:t>
            </a:r>
            <a:endParaRPr lang="en-GB" sz="1200" dirty="0">
              <a:latin typeface="Times New Roman" pitchFamily="18"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Slide Image Placeholder 1"/>
          <p:cNvSpPr>
            <a:spLocks noGrp="1" noRot="1" noChangeAspect="1" noTextEdit="1"/>
          </p:cNvSpPr>
          <p:nvPr>
            <p:ph type="sldImg"/>
          </p:nvPr>
        </p:nvSpPr>
        <p:spPr>
          <a:ln/>
        </p:spPr>
      </p:sp>
      <p:sp>
        <p:nvSpPr>
          <p:cNvPr id="72707" name="Notes Placeholder 2"/>
          <p:cNvSpPr>
            <a:spLocks noGrp="1"/>
          </p:cNvSpPr>
          <p:nvPr>
            <p:ph type="body" idx="1"/>
          </p:nvPr>
        </p:nvSpPr>
        <p:spPr>
          <a:noFill/>
          <a:ln/>
        </p:spPr>
        <p:txBody>
          <a:bodyPr/>
          <a:lstStyle/>
          <a:p>
            <a:r>
              <a:rPr lang="en-US" smtClean="0"/>
              <a:t>If the user open existing INAU record 11178 which has a previously authorized record, in authorization mode, then R.NEW will hold the currently opened record, R.NEW.LAST will hold the last saved unauthorized copy of the record and R.OLD will hold the last authorized copy. Once the record is authorized, data is flushed from all the variables. Values from R.NEW only are written into the database when record is authorized. The old authorized record R.OLD with SECTOR 1000 is moved to history file with the ID as 111178;1.</a:t>
            </a:r>
          </a:p>
        </p:txBody>
      </p:sp>
      <p:sp>
        <p:nvSpPr>
          <p:cNvPr id="72708" name="Slide Number Placeholder 4"/>
          <p:cNvSpPr>
            <a:spLocks noGrp="1"/>
          </p:cNvSpPr>
          <p:nvPr>
            <p:ph type="sldNum" sz="quarter" idx="5"/>
          </p:nvPr>
        </p:nvSpPr>
        <p:spPr>
          <a:noFill/>
        </p:spPr>
        <p:txBody>
          <a:bodyPr/>
          <a:lstStyle/>
          <a:p>
            <a:fld id="{C4E54EA4-3E9A-46CE-B831-BD2181993135}" type="slidenum">
              <a:rPr lang="en-GB" smtClean="0"/>
              <a:pPr/>
              <a:t>14</a:t>
            </a:fld>
            <a:endParaRPr lang="en-GB" smtClean="0"/>
          </a:p>
        </p:txBody>
      </p:sp>
      <p:sp>
        <p:nvSpPr>
          <p:cNvPr id="72709" name="Rectangle 6"/>
          <p:cNvSpPr txBox="1">
            <a:spLocks noGrp="1" noChangeArrowheads="1"/>
          </p:cNvSpPr>
          <p:nvPr/>
        </p:nvSpPr>
        <p:spPr bwMode="auto">
          <a:xfrm>
            <a:off x="1" y="8831580"/>
            <a:ext cx="5639153" cy="464820"/>
          </a:xfrm>
          <a:prstGeom prst="rect">
            <a:avLst/>
          </a:prstGeom>
          <a:noFill/>
          <a:ln w="9525">
            <a:noFill/>
            <a:miter lim="800000"/>
            <a:headEnd/>
            <a:tailEnd/>
          </a:ln>
        </p:spPr>
        <p:txBody>
          <a:bodyPr lIns="93177" tIns="46589" rIns="93177" bIns="46589" anchor="b"/>
          <a:lstStyle/>
          <a:p>
            <a:r>
              <a:rPr lang="en-GB" sz="1200" dirty="0"/>
              <a:t>PRG5.BasicVersionRoutines – R11</a:t>
            </a:r>
            <a:endParaRPr lang="en-GB" sz="1200" dirty="0">
              <a:latin typeface="Times New Roman" pitchFamily="18"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Steps for executing the routines from Browser:</a:t>
            </a:r>
          </a:p>
          <a:p>
            <a:endParaRPr lang="en-US" dirty="0" smtClean="0"/>
          </a:p>
          <a:p>
            <a:r>
              <a:rPr lang="en-US" dirty="0" smtClean="0"/>
              <a:t>1) Right click on the project and go to </a:t>
            </a:r>
            <a:r>
              <a:rPr lang="en-US" b="1" dirty="0" smtClean="0"/>
              <a:t>Properties&gt;TAFJ&gt;Compiler</a:t>
            </a:r>
            <a:r>
              <a:rPr lang="en-US" dirty="0" smtClean="0"/>
              <a:t> and tick the check box </a:t>
            </a:r>
            <a:r>
              <a:rPr lang="en-US" b="1" dirty="0" smtClean="0"/>
              <a:t>'Generate jar after compile</a:t>
            </a:r>
            <a:r>
              <a:rPr lang="en-US" dirty="0" smtClean="0"/>
              <a:t>' and click 'Apply'.</a:t>
            </a:r>
          </a:p>
          <a:p>
            <a:r>
              <a:rPr lang="en-US" dirty="0" smtClean="0"/>
              <a:t>2) Write the routine and compile it in design studio.</a:t>
            </a:r>
          </a:p>
          <a:p>
            <a:r>
              <a:rPr lang="en-US" dirty="0" smtClean="0"/>
              <a:t>3) Jar file will be created for the compiled folder in the following path </a:t>
            </a:r>
            <a:r>
              <a:rPr lang="en-US" b="1" dirty="0" smtClean="0"/>
              <a:t>- D:\SGBLR16\TAFJ\data\tafj\jars</a:t>
            </a:r>
            <a:r>
              <a:rPr lang="en-US" dirty="0" smtClean="0"/>
              <a:t>. </a:t>
            </a:r>
          </a:p>
          <a:p>
            <a:r>
              <a:rPr lang="en-US" dirty="0" smtClean="0"/>
              <a:t>4) Rename the jar file with a required name.</a:t>
            </a:r>
          </a:p>
          <a:p>
            <a:r>
              <a:rPr lang="en-US" dirty="0" smtClean="0"/>
              <a:t>5) Place the renamed jar file in the following path </a:t>
            </a:r>
            <a:r>
              <a:rPr lang="en-US" b="1" dirty="0" smtClean="0"/>
              <a:t>- \\10.109.32.157\jboss-eap-6.4_r16mbarc\modules\com\temenos\t24\main</a:t>
            </a:r>
            <a:r>
              <a:rPr lang="en-US" dirty="0" smtClean="0"/>
              <a:t>.</a:t>
            </a:r>
          </a:p>
          <a:p>
            <a:r>
              <a:rPr lang="en-US" dirty="0" smtClean="0"/>
              <a:t>6) Under the same path, edit the file </a:t>
            </a:r>
            <a:r>
              <a:rPr lang="en-US" b="0" dirty="0" smtClean="0"/>
              <a:t>'</a:t>
            </a:r>
            <a:r>
              <a:rPr lang="en-US" b="1" dirty="0" smtClean="0"/>
              <a:t>module.xm</a:t>
            </a:r>
            <a:r>
              <a:rPr lang="en-US" dirty="0" smtClean="0"/>
              <a:t>l' and add the following line to the file - </a:t>
            </a:r>
            <a:r>
              <a:rPr lang="en-US" b="1" dirty="0" smtClean="0"/>
              <a:t>&lt;resource-root path="Version.jar" /&gt; </a:t>
            </a:r>
            <a:r>
              <a:rPr lang="en-US" dirty="0" smtClean="0"/>
              <a:t>and save it.</a:t>
            </a:r>
          </a:p>
          <a:p>
            <a:r>
              <a:rPr lang="en-US" dirty="0" smtClean="0"/>
              <a:t>7) Restart the browser.</a:t>
            </a:r>
            <a:endParaRPr lang="en-US" dirty="0"/>
          </a:p>
        </p:txBody>
      </p:sp>
      <p:sp>
        <p:nvSpPr>
          <p:cNvPr id="4" name="Footer Placeholder 3"/>
          <p:cNvSpPr>
            <a:spLocks noGrp="1"/>
          </p:cNvSpPr>
          <p:nvPr>
            <p:ph type="ftr" sz="quarter" idx="10"/>
          </p:nvPr>
        </p:nvSpPr>
        <p:spPr/>
        <p:txBody>
          <a:bodyPr/>
          <a:lstStyle/>
          <a:p>
            <a:pPr>
              <a:defRPr/>
            </a:pPr>
            <a:r>
              <a:rPr lang="en-GB" smtClean="0"/>
              <a:t>© 2006 Capgemini - All rights reserved</a:t>
            </a:r>
            <a:endParaRPr lang="en-GB"/>
          </a:p>
        </p:txBody>
      </p:sp>
      <p:sp>
        <p:nvSpPr>
          <p:cNvPr id="5" name="Slide Number Placeholder 4"/>
          <p:cNvSpPr>
            <a:spLocks noGrp="1"/>
          </p:cNvSpPr>
          <p:nvPr>
            <p:ph type="sldNum" sz="quarter" idx="11"/>
          </p:nvPr>
        </p:nvSpPr>
        <p:spPr/>
        <p:txBody>
          <a:bodyPr/>
          <a:lstStyle/>
          <a:p>
            <a:pPr>
              <a:defRPr/>
            </a:pPr>
            <a:fld id="{26F2F3D9-AD3A-4CF7-956F-DC77BD9B3505}" type="slidenum">
              <a:rPr lang="en-GB" smtClean="0"/>
              <a:pPr>
                <a:defRPr/>
              </a:pPr>
              <a:t>29</a:t>
            </a:fld>
            <a:endParaRPr lang="en-GB"/>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Slide Image Placeholder 1"/>
          <p:cNvSpPr>
            <a:spLocks noGrp="1" noRot="1" noChangeAspect="1" noTextEdit="1"/>
          </p:cNvSpPr>
          <p:nvPr>
            <p:ph type="sldImg"/>
          </p:nvPr>
        </p:nvSpPr>
        <p:spPr>
          <a:ln/>
        </p:spPr>
      </p:sp>
      <p:sp>
        <p:nvSpPr>
          <p:cNvPr id="168963" name="Notes Placeholder 2"/>
          <p:cNvSpPr txBox="1">
            <a:spLocks noGrp="1"/>
          </p:cNvSpPr>
          <p:nvPr>
            <p:ph type="body" idx="1"/>
          </p:nvPr>
        </p:nvSpPr>
        <p:spPr>
          <a:noFill/>
          <a:ln/>
        </p:spPr>
        <p:txBody>
          <a:bodyPr/>
          <a:lstStyle/>
          <a:p>
            <a:endParaRPr lang="en-US" dirty="0" smtClean="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Slide Image Placeholder 1"/>
          <p:cNvSpPr>
            <a:spLocks noGrp="1" noRot="1" noChangeAspect="1" noTextEdit="1"/>
          </p:cNvSpPr>
          <p:nvPr>
            <p:ph type="sldImg"/>
          </p:nvPr>
        </p:nvSpPr>
        <p:spPr>
          <a:ln/>
        </p:spPr>
      </p:sp>
      <p:sp>
        <p:nvSpPr>
          <p:cNvPr id="171011" name="Notes Placeholder 2"/>
          <p:cNvSpPr txBox="1">
            <a:spLocks noGrp="1"/>
          </p:cNvSpPr>
          <p:nvPr>
            <p:ph type="body" idx="1"/>
          </p:nvPr>
        </p:nvSpPr>
        <p:spPr>
          <a:noFill/>
          <a:ln/>
        </p:spPr>
        <p:txBody>
          <a:bodyPr/>
          <a:lstStyle/>
          <a:p>
            <a:endParaRPr lang="en-US" smtClean="0"/>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 Id="rId5" Type="http://schemas.openxmlformats.org/officeDocument/2006/relationships/image" Target="../media/image6.emf"/><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1"/>
        </a:solidFill>
        <a:effectLst/>
      </p:bgPr>
    </p:bg>
    <p:spTree>
      <p:nvGrpSpPr>
        <p:cNvPr id="1" name=""/>
        <p:cNvGrpSpPr/>
        <p:nvPr/>
      </p:nvGrpSpPr>
      <p:grpSpPr>
        <a:xfrm>
          <a:off x="0" y="0"/>
          <a:ext cx="0" cy="0"/>
          <a:chOff x="0" y="0"/>
          <a:chExt cx="0" cy="0"/>
        </a:xfrm>
      </p:grpSpPr>
      <p:pic>
        <p:nvPicPr>
          <p:cNvPr id="4" name="Picture 10" descr="lightbulb"/>
          <p:cNvPicPr>
            <a:picLocks noChangeAspect="1" noChangeArrowheads="1"/>
          </p:cNvPicPr>
          <p:nvPr userDrawn="1"/>
        </p:nvPicPr>
        <p:blipFill>
          <a:blip r:embed="rId2" cstate="print"/>
          <a:srcRect t="30475" b="27251"/>
          <a:stretch>
            <a:fillRect/>
          </a:stretch>
        </p:blipFill>
        <p:spPr bwMode="auto">
          <a:xfrm>
            <a:off x="-6350" y="1295400"/>
            <a:ext cx="9150350" cy="5307013"/>
          </a:xfrm>
          <a:prstGeom prst="rect">
            <a:avLst/>
          </a:prstGeom>
          <a:noFill/>
          <a:ln w="9525">
            <a:noFill/>
            <a:miter lim="800000"/>
            <a:headEnd/>
            <a:tailEnd/>
          </a:ln>
        </p:spPr>
      </p:pic>
      <p:pic>
        <p:nvPicPr>
          <p:cNvPr id="5" name="Picture 88" descr="OK_Capgemini"/>
          <p:cNvPicPr>
            <a:picLocks noChangeAspect="1" noChangeArrowheads="1"/>
          </p:cNvPicPr>
          <p:nvPr/>
        </p:nvPicPr>
        <p:blipFill>
          <a:blip r:embed="rId3" cstate="print"/>
          <a:srcRect/>
          <a:stretch>
            <a:fillRect/>
          </a:stretch>
        </p:blipFill>
        <p:spPr bwMode="auto">
          <a:xfrm>
            <a:off x="366713" y="368300"/>
            <a:ext cx="2159000" cy="509588"/>
          </a:xfrm>
          <a:prstGeom prst="rect">
            <a:avLst/>
          </a:prstGeom>
          <a:noFill/>
          <a:ln w="9525">
            <a:noFill/>
            <a:miter lim="800000"/>
            <a:headEnd/>
            <a:tailEnd/>
          </a:ln>
        </p:spPr>
      </p:pic>
      <p:sp>
        <p:nvSpPr>
          <p:cNvPr id="6" name="Freeform 116"/>
          <p:cNvSpPr>
            <a:spLocks/>
          </p:cNvSpPr>
          <p:nvPr/>
        </p:nvSpPr>
        <p:spPr bwMode="gray">
          <a:xfrm>
            <a:off x="0" y="1257300"/>
            <a:ext cx="9151938" cy="5129213"/>
          </a:xfrm>
          <a:custGeom>
            <a:avLst/>
            <a:gdLst/>
            <a:ahLst/>
            <a:cxnLst>
              <a:cxn ang="0">
                <a:pos x="624" y="2135"/>
              </a:cxn>
              <a:cxn ang="0">
                <a:pos x="715" y="2061"/>
              </a:cxn>
              <a:cxn ang="0">
                <a:pos x="805" y="1993"/>
              </a:cxn>
              <a:cxn ang="0">
                <a:pos x="898" y="1930"/>
              </a:cxn>
              <a:cxn ang="0">
                <a:pos x="993" y="1870"/>
              </a:cxn>
              <a:cxn ang="0">
                <a:pos x="1089" y="1816"/>
              </a:cxn>
              <a:cxn ang="0">
                <a:pos x="1285" y="1719"/>
              </a:cxn>
              <a:cxn ang="0">
                <a:pos x="1485" y="1634"/>
              </a:cxn>
              <a:cxn ang="0">
                <a:pos x="1693" y="1560"/>
              </a:cxn>
              <a:cxn ang="0">
                <a:pos x="1904" y="1495"/>
              </a:cxn>
              <a:cxn ang="0">
                <a:pos x="2118" y="1434"/>
              </a:cxn>
              <a:cxn ang="0">
                <a:pos x="2229" y="1406"/>
              </a:cxn>
              <a:cxn ang="0">
                <a:pos x="2475" y="1348"/>
              </a:cxn>
              <a:cxn ang="0">
                <a:pos x="2720" y="1295"/>
              </a:cxn>
              <a:cxn ang="0">
                <a:pos x="3205" y="1200"/>
              </a:cxn>
              <a:cxn ang="0">
                <a:pos x="3198" y="1200"/>
              </a:cxn>
              <a:cxn ang="0">
                <a:pos x="3929" y="1048"/>
              </a:cxn>
              <a:cxn ang="0">
                <a:pos x="4229" y="977"/>
              </a:cxn>
              <a:cxn ang="0">
                <a:pos x="4409" y="928"/>
              </a:cxn>
              <a:cxn ang="0">
                <a:pos x="4573" y="876"/>
              </a:cxn>
              <a:cxn ang="0">
                <a:pos x="4725" y="820"/>
              </a:cxn>
              <a:cxn ang="0">
                <a:pos x="4867" y="757"/>
              </a:cxn>
              <a:cxn ang="0">
                <a:pos x="5000" y="686"/>
              </a:cxn>
              <a:cxn ang="0">
                <a:pos x="5125" y="605"/>
              </a:cxn>
              <a:cxn ang="0">
                <a:pos x="5245" y="513"/>
              </a:cxn>
              <a:cxn ang="0">
                <a:pos x="5362" y="408"/>
              </a:cxn>
              <a:cxn ang="0">
                <a:pos x="5475" y="289"/>
              </a:cxn>
              <a:cxn ang="0">
                <a:pos x="5587" y="153"/>
              </a:cxn>
              <a:cxn ang="0">
                <a:pos x="5697" y="3"/>
              </a:cxn>
              <a:cxn ang="0">
                <a:pos x="0" y="3231"/>
              </a:cxn>
              <a:cxn ang="0">
                <a:pos x="20" y="3231"/>
              </a:cxn>
              <a:cxn ang="0">
                <a:pos x="55" y="3063"/>
              </a:cxn>
              <a:cxn ang="0">
                <a:pos x="102" y="2901"/>
              </a:cxn>
              <a:cxn ang="0">
                <a:pos x="124" y="2845"/>
              </a:cxn>
              <a:cxn ang="0">
                <a:pos x="169" y="2739"/>
              </a:cxn>
              <a:cxn ang="0">
                <a:pos x="220" y="2634"/>
              </a:cxn>
              <a:cxn ang="0">
                <a:pos x="278" y="2536"/>
              </a:cxn>
              <a:cxn ang="0">
                <a:pos x="342" y="2439"/>
              </a:cxn>
              <a:cxn ang="0">
                <a:pos x="415" y="2347"/>
              </a:cxn>
              <a:cxn ang="0">
                <a:pos x="493" y="2258"/>
              </a:cxn>
              <a:cxn ang="0">
                <a:pos x="578" y="2176"/>
              </a:cxn>
              <a:cxn ang="0">
                <a:pos x="624" y="2135"/>
              </a:cxn>
            </a:cxnLst>
            <a:rect l="0" t="0" r="r" b="b"/>
            <a:pathLst>
              <a:path w="5697" h="3231">
                <a:moveTo>
                  <a:pt x="624" y="2135"/>
                </a:moveTo>
                <a:lnTo>
                  <a:pt x="624" y="2135"/>
                </a:lnTo>
                <a:lnTo>
                  <a:pt x="669" y="2098"/>
                </a:lnTo>
                <a:lnTo>
                  <a:pt x="715" y="2061"/>
                </a:lnTo>
                <a:lnTo>
                  <a:pt x="760" y="2026"/>
                </a:lnTo>
                <a:lnTo>
                  <a:pt x="805" y="1993"/>
                </a:lnTo>
                <a:lnTo>
                  <a:pt x="853" y="1961"/>
                </a:lnTo>
                <a:lnTo>
                  <a:pt x="898" y="1930"/>
                </a:lnTo>
                <a:lnTo>
                  <a:pt x="945" y="1900"/>
                </a:lnTo>
                <a:lnTo>
                  <a:pt x="993" y="1870"/>
                </a:lnTo>
                <a:lnTo>
                  <a:pt x="1042" y="1842"/>
                </a:lnTo>
                <a:lnTo>
                  <a:pt x="1089" y="1816"/>
                </a:lnTo>
                <a:lnTo>
                  <a:pt x="1185" y="1764"/>
                </a:lnTo>
                <a:lnTo>
                  <a:pt x="1285" y="1719"/>
                </a:lnTo>
                <a:lnTo>
                  <a:pt x="1385" y="1674"/>
                </a:lnTo>
                <a:lnTo>
                  <a:pt x="1485" y="1634"/>
                </a:lnTo>
                <a:lnTo>
                  <a:pt x="1589" y="1596"/>
                </a:lnTo>
                <a:lnTo>
                  <a:pt x="1693" y="1560"/>
                </a:lnTo>
                <a:lnTo>
                  <a:pt x="1798" y="1527"/>
                </a:lnTo>
                <a:lnTo>
                  <a:pt x="1904" y="1495"/>
                </a:lnTo>
                <a:lnTo>
                  <a:pt x="2011" y="1465"/>
                </a:lnTo>
                <a:lnTo>
                  <a:pt x="2118" y="1434"/>
                </a:lnTo>
                <a:lnTo>
                  <a:pt x="2229" y="1406"/>
                </a:lnTo>
                <a:lnTo>
                  <a:pt x="2229" y="1406"/>
                </a:lnTo>
                <a:lnTo>
                  <a:pt x="2351" y="1376"/>
                </a:lnTo>
                <a:lnTo>
                  <a:pt x="2475" y="1348"/>
                </a:lnTo>
                <a:lnTo>
                  <a:pt x="2596" y="1320"/>
                </a:lnTo>
                <a:lnTo>
                  <a:pt x="2720" y="1295"/>
                </a:lnTo>
                <a:lnTo>
                  <a:pt x="2964" y="1246"/>
                </a:lnTo>
                <a:lnTo>
                  <a:pt x="3205" y="1200"/>
                </a:lnTo>
                <a:lnTo>
                  <a:pt x="3198" y="1200"/>
                </a:lnTo>
                <a:lnTo>
                  <a:pt x="3198" y="1200"/>
                </a:lnTo>
                <a:lnTo>
                  <a:pt x="3705" y="1096"/>
                </a:lnTo>
                <a:lnTo>
                  <a:pt x="3929" y="1048"/>
                </a:lnTo>
                <a:lnTo>
                  <a:pt x="4133" y="1003"/>
                </a:lnTo>
                <a:lnTo>
                  <a:pt x="4229" y="977"/>
                </a:lnTo>
                <a:lnTo>
                  <a:pt x="4320" y="953"/>
                </a:lnTo>
                <a:lnTo>
                  <a:pt x="4409" y="928"/>
                </a:lnTo>
                <a:lnTo>
                  <a:pt x="4493" y="904"/>
                </a:lnTo>
                <a:lnTo>
                  <a:pt x="4573" y="876"/>
                </a:lnTo>
                <a:lnTo>
                  <a:pt x="4651" y="848"/>
                </a:lnTo>
                <a:lnTo>
                  <a:pt x="4725" y="820"/>
                </a:lnTo>
                <a:lnTo>
                  <a:pt x="4798" y="789"/>
                </a:lnTo>
                <a:lnTo>
                  <a:pt x="4867" y="757"/>
                </a:lnTo>
                <a:lnTo>
                  <a:pt x="4935" y="721"/>
                </a:lnTo>
                <a:lnTo>
                  <a:pt x="5000" y="686"/>
                </a:lnTo>
                <a:lnTo>
                  <a:pt x="5064" y="647"/>
                </a:lnTo>
                <a:lnTo>
                  <a:pt x="5125" y="605"/>
                </a:lnTo>
                <a:lnTo>
                  <a:pt x="5187" y="561"/>
                </a:lnTo>
                <a:lnTo>
                  <a:pt x="5245" y="513"/>
                </a:lnTo>
                <a:lnTo>
                  <a:pt x="5304" y="462"/>
                </a:lnTo>
                <a:lnTo>
                  <a:pt x="5362" y="408"/>
                </a:lnTo>
                <a:lnTo>
                  <a:pt x="5418" y="351"/>
                </a:lnTo>
                <a:lnTo>
                  <a:pt x="5475" y="289"/>
                </a:lnTo>
                <a:lnTo>
                  <a:pt x="5531" y="222"/>
                </a:lnTo>
                <a:lnTo>
                  <a:pt x="5587" y="153"/>
                </a:lnTo>
                <a:lnTo>
                  <a:pt x="5644" y="80"/>
                </a:lnTo>
                <a:lnTo>
                  <a:pt x="5697" y="3"/>
                </a:lnTo>
                <a:lnTo>
                  <a:pt x="0" y="0"/>
                </a:lnTo>
                <a:lnTo>
                  <a:pt x="0" y="3231"/>
                </a:lnTo>
                <a:lnTo>
                  <a:pt x="20" y="3231"/>
                </a:lnTo>
                <a:lnTo>
                  <a:pt x="20" y="3231"/>
                </a:lnTo>
                <a:lnTo>
                  <a:pt x="35" y="3149"/>
                </a:lnTo>
                <a:lnTo>
                  <a:pt x="55" y="3063"/>
                </a:lnTo>
                <a:lnTo>
                  <a:pt x="76" y="2983"/>
                </a:lnTo>
                <a:lnTo>
                  <a:pt x="102" y="2901"/>
                </a:lnTo>
                <a:lnTo>
                  <a:pt x="102" y="2901"/>
                </a:lnTo>
                <a:lnTo>
                  <a:pt x="124" y="2845"/>
                </a:lnTo>
                <a:lnTo>
                  <a:pt x="145" y="2791"/>
                </a:lnTo>
                <a:lnTo>
                  <a:pt x="169" y="2739"/>
                </a:lnTo>
                <a:lnTo>
                  <a:pt x="193" y="2686"/>
                </a:lnTo>
                <a:lnTo>
                  <a:pt x="220" y="2634"/>
                </a:lnTo>
                <a:lnTo>
                  <a:pt x="247" y="2586"/>
                </a:lnTo>
                <a:lnTo>
                  <a:pt x="278" y="2536"/>
                </a:lnTo>
                <a:lnTo>
                  <a:pt x="309" y="2487"/>
                </a:lnTo>
                <a:lnTo>
                  <a:pt x="342" y="2439"/>
                </a:lnTo>
                <a:lnTo>
                  <a:pt x="378" y="2392"/>
                </a:lnTo>
                <a:lnTo>
                  <a:pt x="415" y="2347"/>
                </a:lnTo>
                <a:lnTo>
                  <a:pt x="453" y="2303"/>
                </a:lnTo>
                <a:lnTo>
                  <a:pt x="493" y="2258"/>
                </a:lnTo>
                <a:lnTo>
                  <a:pt x="535" y="2217"/>
                </a:lnTo>
                <a:lnTo>
                  <a:pt x="578" y="2176"/>
                </a:lnTo>
                <a:lnTo>
                  <a:pt x="624" y="2135"/>
                </a:lnTo>
                <a:lnTo>
                  <a:pt x="624" y="2135"/>
                </a:lnTo>
                <a:close/>
              </a:path>
            </a:pathLst>
          </a:custGeom>
          <a:solidFill>
            <a:schemeClr val="bg1"/>
          </a:solidFill>
          <a:ln w="9525">
            <a:noFill/>
            <a:round/>
            <a:headEnd/>
            <a:tailEnd/>
          </a:ln>
        </p:spPr>
        <p:txBody>
          <a:bodyPr/>
          <a:lstStyle/>
          <a:p>
            <a:pPr algn="ctr" eaLnBrk="0" hangingPunct="0">
              <a:lnSpc>
                <a:spcPct val="85000"/>
              </a:lnSpc>
              <a:defRPr/>
            </a:pPr>
            <a:endParaRPr lang="en-US">
              <a:ea typeface="+mn-ea"/>
              <a:cs typeface="+mn-cs"/>
            </a:endParaRPr>
          </a:p>
        </p:txBody>
      </p:sp>
      <p:sp>
        <p:nvSpPr>
          <p:cNvPr id="7" name="Rectangle 117"/>
          <p:cNvSpPr>
            <a:spLocks noChangeArrowheads="1"/>
          </p:cNvSpPr>
          <p:nvPr/>
        </p:nvSpPr>
        <p:spPr bwMode="gray">
          <a:xfrm>
            <a:off x="0" y="6386513"/>
            <a:ext cx="9144000" cy="471487"/>
          </a:xfrm>
          <a:prstGeom prst="rect">
            <a:avLst/>
          </a:prstGeom>
          <a:solidFill>
            <a:srgbClr val="FFFFFF"/>
          </a:solidFill>
          <a:ln w="9525" algn="ctr">
            <a:noFill/>
            <a:miter lim="800000"/>
            <a:headEnd/>
            <a:tailEnd/>
          </a:ln>
          <a:effectLst/>
        </p:spPr>
        <p:txBody>
          <a:bodyPr lIns="0" tIns="0" rIns="0" bIns="0" anchor="ctr">
            <a:spAutoFit/>
          </a:bodyPr>
          <a:lstStyle/>
          <a:p>
            <a:pPr algn="ctr" eaLnBrk="0" hangingPunct="0">
              <a:lnSpc>
                <a:spcPct val="85000"/>
              </a:lnSpc>
              <a:defRPr/>
            </a:pPr>
            <a:endParaRPr lang="en-US">
              <a:ea typeface="+mn-ea"/>
              <a:cs typeface="+mn-cs"/>
            </a:endParaRPr>
          </a:p>
        </p:txBody>
      </p:sp>
      <p:sp>
        <p:nvSpPr>
          <p:cNvPr id="8" name="Oval 118"/>
          <p:cNvSpPr>
            <a:spLocks noChangeArrowheads="1"/>
          </p:cNvSpPr>
          <p:nvPr/>
        </p:nvSpPr>
        <p:spPr bwMode="gray">
          <a:xfrm>
            <a:off x="7808913" y="5943600"/>
            <a:ext cx="914400" cy="914400"/>
          </a:xfrm>
          <a:prstGeom prst="ellipse">
            <a:avLst/>
          </a:prstGeom>
          <a:solidFill>
            <a:srgbClr val="FFFFFF"/>
          </a:solidFill>
          <a:ln w="9525" algn="ctr">
            <a:noFill/>
            <a:round/>
            <a:headEnd/>
            <a:tailEnd/>
          </a:ln>
          <a:effectLst/>
        </p:spPr>
        <p:txBody>
          <a:bodyPr wrap="none" lIns="0" tIns="0" rIns="0" bIns="0" anchor="ctr">
            <a:spAutoFit/>
          </a:bodyPr>
          <a:lstStyle/>
          <a:p>
            <a:pPr algn="ctr" eaLnBrk="0" hangingPunct="0">
              <a:lnSpc>
                <a:spcPct val="85000"/>
              </a:lnSpc>
              <a:defRPr/>
            </a:pPr>
            <a:endParaRPr lang="en-US">
              <a:ea typeface="+mn-ea"/>
              <a:cs typeface="+mn-cs"/>
            </a:endParaRPr>
          </a:p>
        </p:txBody>
      </p:sp>
      <p:pic>
        <p:nvPicPr>
          <p:cNvPr id="9" name="Picture 119" descr="CBE_CMJN"/>
          <p:cNvPicPr>
            <a:picLocks noChangeAspect="1" noChangeArrowheads="1"/>
          </p:cNvPicPr>
          <p:nvPr/>
        </p:nvPicPr>
        <p:blipFill>
          <a:blip r:embed="rId4" cstate="print"/>
          <a:srcRect/>
          <a:stretch>
            <a:fillRect/>
          </a:stretch>
        </p:blipFill>
        <p:spPr bwMode="gray">
          <a:xfrm>
            <a:off x="7877175" y="6010275"/>
            <a:ext cx="768350" cy="744538"/>
          </a:xfrm>
          <a:prstGeom prst="rect">
            <a:avLst/>
          </a:prstGeom>
          <a:noFill/>
          <a:ln w="9525">
            <a:noFill/>
            <a:miter lim="800000"/>
            <a:headEnd/>
            <a:tailEnd/>
          </a:ln>
        </p:spPr>
      </p:pic>
      <p:pic>
        <p:nvPicPr>
          <p:cNvPr id="10" name="Picture 120" descr="Untitled-1"/>
          <p:cNvPicPr>
            <a:picLocks noChangeAspect="1" noChangeArrowheads="1"/>
          </p:cNvPicPr>
          <p:nvPr/>
        </p:nvPicPr>
        <p:blipFill>
          <a:blip r:embed="rId5" cstate="print"/>
          <a:srcRect/>
          <a:stretch>
            <a:fillRect/>
          </a:stretch>
        </p:blipFill>
        <p:spPr bwMode="gray">
          <a:xfrm>
            <a:off x="5053013" y="6564313"/>
            <a:ext cx="2760662" cy="120650"/>
          </a:xfrm>
          <a:prstGeom prst="rect">
            <a:avLst/>
          </a:prstGeom>
          <a:noFill/>
          <a:ln w="9525">
            <a:noFill/>
            <a:miter lim="800000"/>
            <a:headEnd/>
            <a:tailEnd/>
          </a:ln>
        </p:spPr>
      </p:pic>
      <p:sp>
        <p:nvSpPr>
          <p:cNvPr id="46090" name="Rectangle 10"/>
          <p:cNvSpPr>
            <a:spLocks noGrp="1" noChangeArrowheads="1"/>
          </p:cNvSpPr>
          <p:nvPr>
            <p:ph type="ctrTitle" sz="quarter"/>
          </p:nvPr>
        </p:nvSpPr>
        <p:spPr>
          <a:xfrm>
            <a:off x="0" y="1501775"/>
            <a:ext cx="8391525" cy="1038225"/>
          </a:xfrm>
        </p:spPr>
        <p:txBody>
          <a:bodyPr lIns="685800" tIns="91440" bIns="91440" anchor="b">
            <a:spAutoFit/>
          </a:bodyPr>
          <a:lstStyle>
            <a:lvl1pPr fontAlgn="t">
              <a:spcAft>
                <a:spcPct val="20000"/>
              </a:spcAft>
              <a:defRPr sz="2800"/>
            </a:lvl1pPr>
          </a:lstStyle>
          <a:p>
            <a:r>
              <a:rPr lang="fr-FR" altLang="en-US"/>
              <a:t>Main Title</a:t>
            </a:r>
            <a:br>
              <a:rPr lang="fr-FR" altLang="en-US"/>
            </a:br>
            <a:r>
              <a:rPr lang="fr-FR" altLang="en-US"/>
              <a:t>(Arial narrow, </a:t>
            </a:r>
            <a:r>
              <a:rPr lang="en-US" altLang="en-US"/>
              <a:t>28</a:t>
            </a:r>
            <a:r>
              <a:rPr lang="fr-FR" altLang="en-US"/>
              <a:t>pt -Maximum 2 lines)</a:t>
            </a:r>
            <a:endParaRPr lang="fr-FR"/>
          </a:p>
        </p:txBody>
      </p:sp>
      <p:sp>
        <p:nvSpPr>
          <p:cNvPr id="46089" name="Rectangle 9"/>
          <p:cNvSpPr>
            <a:spLocks noGrp="1" noChangeArrowheads="1"/>
          </p:cNvSpPr>
          <p:nvPr>
            <p:ph type="subTitle" sz="quarter" idx="1"/>
          </p:nvPr>
        </p:nvSpPr>
        <p:spPr>
          <a:xfrm>
            <a:off x="0" y="2576513"/>
            <a:ext cx="5367338" cy="788987"/>
          </a:xfrm>
        </p:spPr>
        <p:txBody>
          <a:bodyPr lIns="685800" tIns="91440" bIns="91440">
            <a:spAutoFit/>
          </a:bodyPr>
          <a:lstStyle>
            <a:lvl1pPr>
              <a:buClrTx/>
              <a:buFontTx/>
              <a:buNone/>
              <a:defRPr b="1">
                <a:latin typeface="Arial Narrow" pitchFamily="34" charset="0"/>
              </a:defRPr>
            </a:lvl1pPr>
          </a:lstStyle>
          <a:p>
            <a:r>
              <a:rPr lang="fr-FR" altLang="en-US"/>
              <a:t>Sub-title (date, name)</a:t>
            </a:r>
          </a:p>
          <a:p>
            <a:r>
              <a:rPr lang="fr-FR" altLang="en-US"/>
              <a:t>Arial</a:t>
            </a:r>
            <a:r>
              <a:rPr lang="en-US" altLang="en-US"/>
              <a:t> Narrow, M</a:t>
            </a:r>
            <a:r>
              <a:rPr lang="fr-FR" altLang="en-US"/>
              <a:t>aximum 2 lines</a:t>
            </a:r>
            <a:endParaRPr lang="fr-FR"/>
          </a:p>
        </p:txBody>
      </p:sp>
    </p:spTree>
  </p:cSld>
  <p:clrMapOvr>
    <a:masterClrMapping/>
  </p:clrMapOvr>
  <p:transition>
    <p:wipe dir="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101"/>
          <p:cNvSpPr>
            <a:spLocks noGrp="1" noChangeArrowheads="1"/>
          </p:cNvSpPr>
          <p:nvPr>
            <p:ph type="dt" sz="half" idx="10"/>
          </p:nvPr>
        </p:nvSpPr>
        <p:spPr>
          <a:ln/>
        </p:spPr>
        <p:txBody>
          <a:bodyPr/>
          <a:lstStyle>
            <a:lvl1pPr>
              <a:defRPr/>
            </a:lvl1pPr>
          </a:lstStyle>
          <a:p>
            <a:pPr>
              <a:defRPr/>
            </a:pPr>
            <a:r>
              <a:rPr lang="fr-FR" dirty="0"/>
              <a:t>© 2010 Capgemini - All rights reserved</a:t>
            </a:r>
            <a:endParaRPr lang="en-US" dirty="0"/>
          </a:p>
        </p:txBody>
      </p:sp>
      <p:sp>
        <p:nvSpPr>
          <p:cNvPr id="5" name="Rectangle 103"/>
          <p:cNvSpPr>
            <a:spLocks noGrp="1" noChangeArrowheads="1"/>
          </p:cNvSpPr>
          <p:nvPr>
            <p:ph type="sldNum" sz="quarter" idx="11"/>
          </p:nvPr>
        </p:nvSpPr>
        <p:spPr>
          <a:ln/>
        </p:spPr>
        <p:txBody>
          <a:bodyPr/>
          <a:lstStyle>
            <a:lvl1pPr>
              <a:defRPr/>
            </a:lvl1pPr>
          </a:lstStyle>
          <a:p>
            <a:pPr>
              <a:defRPr/>
            </a:pPr>
            <a:fld id="{CE3AA3A2-CAE0-40E6-8C9F-72E81B44A68F}" type="slidenum">
              <a:rPr lang="en-US"/>
              <a:pPr>
                <a:defRPr/>
              </a:pPr>
              <a:t>‹#›</a:t>
            </a:fld>
            <a:endParaRPr lang="en-US"/>
          </a:p>
        </p:txBody>
      </p:sp>
    </p:spTree>
  </p:cSld>
  <p:clrMapOvr>
    <a:masterClrMapping/>
  </p:clrMapOvr>
  <p:transition>
    <p:wipe dir="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80213" y="136525"/>
            <a:ext cx="2178050" cy="59896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244475" y="136525"/>
            <a:ext cx="6383338" cy="59896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101"/>
          <p:cNvSpPr>
            <a:spLocks noGrp="1" noChangeArrowheads="1"/>
          </p:cNvSpPr>
          <p:nvPr>
            <p:ph type="dt" sz="half" idx="10"/>
          </p:nvPr>
        </p:nvSpPr>
        <p:spPr>
          <a:ln/>
        </p:spPr>
        <p:txBody>
          <a:bodyPr/>
          <a:lstStyle>
            <a:lvl1pPr>
              <a:defRPr/>
            </a:lvl1pPr>
          </a:lstStyle>
          <a:p>
            <a:pPr>
              <a:defRPr/>
            </a:pPr>
            <a:r>
              <a:rPr lang="fr-FR" dirty="0"/>
              <a:t>© 2010 Capgemini - All rights reserved</a:t>
            </a:r>
            <a:endParaRPr lang="en-US" dirty="0"/>
          </a:p>
        </p:txBody>
      </p:sp>
      <p:sp>
        <p:nvSpPr>
          <p:cNvPr id="5" name="Rectangle 103"/>
          <p:cNvSpPr>
            <a:spLocks noGrp="1" noChangeArrowheads="1"/>
          </p:cNvSpPr>
          <p:nvPr>
            <p:ph type="sldNum" sz="quarter" idx="11"/>
          </p:nvPr>
        </p:nvSpPr>
        <p:spPr>
          <a:ln/>
        </p:spPr>
        <p:txBody>
          <a:bodyPr/>
          <a:lstStyle>
            <a:lvl1pPr>
              <a:defRPr/>
            </a:lvl1pPr>
          </a:lstStyle>
          <a:p>
            <a:pPr>
              <a:defRPr/>
            </a:pPr>
            <a:fld id="{E3811788-64A3-44B8-8030-DF2A366D5C66}" type="slidenum">
              <a:rPr lang="en-US"/>
              <a:pPr>
                <a:defRPr/>
              </a:pPr>
              <a:t>‹#›</a:t>
            </a:fld>
            <a:endParaRPr lang="en-US"/>
          </a:p>
        </p:txBody>
      </p:sp>
    </p:spTree>
  </p:cSld>
  <p:clrMapOvr>
    <a:masterClrMapping/>
  </p:clrMapOvr>
  <p:transition>
    <p:wipe dir="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244475" y="136525"/>
            <a:ext cx="8713788" cy="549275"/>
          </a:xfrm>
        </p:spPr>
        <p:txBody>
          <a:bodyPr/>
          <a:lstStyle/>
          <a:p>
            <a:r>
              <a:rPr lang="en-US" smtClean="0"/>
              <a:t>Click to edit Master title style</a:t>
            </a:r>
            <a:endParaRPr lang="en-US"/>
          </a:p>
        </p:txBody>
      </p:sp>
      <p:sp>
        <p:nvSpPr>
          <p:cNvPr id="3" name="Table Placeholder 2"/>
          <p:cNvSpPr>
            <a:spLocks noGrp="1"/>
          </p:cNvSpPr>
          <p:nvPr>
            <p:ph type="tbl" idx="1"/>
          </p:nvPr>
        </p:nvSpPr>
        <p:spPr>
          <a:xfrm>
            <a:off x="244475" y="1265238"/>
            <a:ext cx="8713788" cy="4860925"/>
          </a:xfrm>
        </p:spPr>
        <p:txBody>
          <a:bodyPr/>
          <a:lstStyle/>
          <a:p>
            <a:pPr lvl="0"/>
            <a:endParaRPr lang="en-US" noProof="0" smtClean="0"/>
          </a:p>
        </p:txBody>
      </p:sp>
      <p:sp>
        <p:nvSpPr>
          <p:cNvPr id="4" name="Rectangle 101"/>
          <p:cNvSpPr>
            <a:spLocks noGrp="1" noChangeArrowheads="1"/>
          </p:cNvSpPr>
          <p:nvPr>
            <p:ph type="dt" sz="half" idx="10"/>
          </p:nvPr>
        </p:nvSpPr>
        <p:spPr>
          <a:ln/>
        </p:spPr>
        <p:txBody>
          <a:bodyPr/>
          <a:lstStyle>
            <a:lvl1pPr>
              <a:defRPr/>
            </a:lvl1pPr>
          </a:lstStyle>
          <a:p>
            <a:pPr>
              <a:defRPr/>
            </a:pPr>
            <a:r>
              <a:rPr lang="fr-FR" dirty="0"/>
              <a:t>© 2010 Capgemini - All rights reserved</a:t>
            </a:r>
            <a:endParaRPr lang="en-US" dirty="0"/>
          </a:p>
        </p:txBody>
      </p:sp>
      <p:sp>
        <p:nvSpPr>
          <p:cNvPr id="5" name="Rectangle 103"/>
          <p:cNvSpPr>
            <a:spLocks noGrp="1" noChangeArrowheads="1"/>
          </p:cNvSpPr>
          <p:nvPr>
            <p:ph type="sldNum" sz="quarter" idx="11"/>
          </p:nvPr>
        </p:nvSpPr>
        <p:spPr>
          <a:ln/>
        </p:spPr>
        <p:txBody>
          <a:bodyPr/>
          <a:lstStyle>
            <a:lvl1pPr>
              <a:defRPr/>
            </a:lvl1pPr>
          </a:lstStyle>
          <a:p>
            <a:pPr>
              <a:defRPr/>
            </a:pPr>
            <a:fld id="{F0A95784-1BCD-4494-A041-009CEFD61BB1}" type="slidenum">
              <a:rPr lang="en-US"/>
              <a:pPr>
                <a:defRPr/>
              </a:pPr>
              <a:t>‹#›</a:t>
            </a:fld>
            <a:endParaRPr lang="en-US"/>
          </a:p>
        </p:txBody>
      </p:sp>
    </p:spTree>
  </p:cSld>
  <p:clrMapOvr>
    <a:masterClrMapping/>
  </p:clrMapOvr>
  <p:transition>
    <p:wipe dir="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101"/>
          <p:cNvSpPr>
            <a:spLocks noGrp="1" noChangeArrowheads="1"/>
          </p:cNvSpPr>
          <p:nvPr>
            <p:ph type="dt" sz="half" idx="10"/>
          </p:nvPr>
        </p:nvSpPr>
        <p:spPr>
          <a:ln/>
        </p:spPr>
        <p:txBody>
          <a:bodyPr/>
          <a:lstStyle>
            <a:lvl1pPr>
              <a:defRPr/>
            </a:lvl1pPr>
          </a:lstStyle>
          <a:p>
            <a:pPr>
              <a:defRPr/>
            </a:pPr>
            <a:r>
              <a:rPr lang="fr-FR" dirty="0"/>
              <a:t>© 2010 Capgemini - All rights reserved</a:t>
            </a:r>
            <a:endParaRPr lang="en-US" dirty="0"/>
          </a:p>
        </p:txBody>
      </p:sp>
      <p:sp>
        <p:nvSpPr>
          <p:cNvPr id="5" name="Rectangle 103"/>
          <p:cNvSpPr>
            <a:spLocks noGrp="1" noChangeArrowheads="1"/>
          </p:cNvSpPr>
          <p:nvPr>
            <p:ph type="sldNum" sz="quarter" idx="11"/>
          </p:nvPr>
        </p:nvSpPr>
        <p:spPr>
          <a:ln/>
        </p:spPr>
        <p:txBody>
          <a:bodyPr/>
          <a:lstStyle>
            <a:lvl1pPr>
              <a:defRPr/>
            </a:lvl1pPr>
          </a:lstStyle>
          <a:p>
            <a:pPr>
              <a:defRPr/>
            </a:pPr>
            <a:fld id="{08FEB340-1270-485C-B614-5F4BDDA044DE}" type="slidenum">
              <a:rPr lang="en-US"/>
              <a:pPr>
                <a:defRPr/>
              </a:pPr>
              <a:t>‹#›</a:t>
            </a:fld>
            <a:endParaRPr lang="en-US"/>
          </a:p>
        </p:txBody>
      </p:sp>
    </p:spTree>
  </p:cSld>
  <p:clrMapOvr>
    <a:masterClrMapping/>
  </p:clrMapOvr>
  <p:transition>
    <p:wipe dir="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dgm" preserve="1">
  <p:cSld name="Title and Diagram or Organization Chart">
    <p:spTree>
      <p:nvGrpSpPr>
        <p:cNvPr id="1" name=""/>
        <p:cNvGrpSpPr/>
        <p:nvPr/>
      </p:nvGrpSpPr>
      <p:grpSpPr>
        <a:xfrm>
          <a:off x="0" y="0"/>
          <a:ext cx="0" cy="0"/>
          <a:chOff x="0" y="0"/>
          <a:chExt cx="0" cy="0"/>
        </a:xfrm>
      </p:grpSpPr>
      <p:sp>
        <p:nvSpPr>
          <p:cNvPr id="2" name="Title 1"/>
          <p:cNvSpPr>
            <a:spLocks noGrp="1"/>
          </p:cNvSpPr>
          <p:nvPr>
            <p:ph type="title"/>
          </p:nvPr>
        </p:nvSpPr>
        <p:spPr>
          <a:xfrm>
            <a:off x="244475" y="136525"/>
            <a:ext cx="8713788" cy="549275"/>
          </a:xfrm>
        </p:spPr>
        <p:txBody>
          <a:bodyPr/>
          <a:lstStyle/>
          <a:p>
            <a:r>
              <a:rPr lang="en-US" smtClean="0"/>
              <a:t>Click to edit Master title style</a:t>
            </a:r>
            <a:endParaRPr lang="en-US"/>
          </a:p>
        </p:txBody>
      </p:sp>
      <p:sp>
        <p:nvSpPr>
          <p:cNvPr id="3" name="SmartArt Placeholder 2"/>
          <p:cNvSpPr>
            <a:spLocks noGrp="1"/>
          </p:cNvSpPr>
          <p:nvPr>
            <p:ph type="dgm" idx="1"/>
          </p:nvPr>
        </p:nvSpPr>
        <p:spPr>
          <a:xfrm>
            <a:off x="244475" y="1265238"/>
            <a:ext cx="8713788" cy="4860925"/>
          </a:xfrm>
        </p:spPr>
        <p:txBody>
          <a:bodyPr/>
          <a:lstStyle/>
          <a:p>
            <a:pPr lvl="0"/>
            <a:endParaRPr lang="en-US" noProof="0"/>
          </a:p>
        </p:txBody>
      </p:sp>
      <p:sp>
        <p:nvSpPr>
          <p:cNvPr id="4" name="Rectangle 101"/>
          <p:cNvSpPr>
            <a:spLocks noGrp="1" noChangeArrowheads="1"/>
          </p:cNvSpPr>
          <p:nvPr>
            <p:ph type="dt" sz="half" idx="10"/>
          </p:nvPr>
        </p:nvSpPr>
        <p:spPr>
          <a:ln/>
        </p:spPr>
        <p:txBody>
          <a:bodyPr/>
          <a:lstStyle>
            <a:lvl1pPr>
              <a:defRPr/>
            </a:lvl1pPr>
          </a:lstStyle>
          <a:p>
            <a:pPr>
              <a:defRPr/>
            </a:pPr>
            <a:r>
              <a:rPr lang="fr-FR" dirty="0"/>
              <a:t>© 2010 Capgemini - All rights reserved</a:t>
            </a:r>
            <a:endParaRPr lang="en-US" dirty="0"/>
          </a:p>
        </p:txBody>
      </p:sp>
      <p:sp>
        <p:nvSpPr>
          <p:cNvPr id="5" name="Rectangle 103"/>
          <p:cNvSpPr>
            <a:spLocks noGrp="1" noChangeArrowheads="1"/>
          </p:cNvSpPr>
          <p:nvPr>
            <p:ph type="sldNum" sz="quarter" idx="11"/>
          </p:nvPr>
        </p:nvSpPr>
        <p:spPr>
          <a:ln/>
        </p:spPr>
        <p:txBody>
          <a:bodyPr/>
          <a:lstStyle>
            <a:lvl1pPr>
              <a:defRPr/>
            </a:lvl1pPr>
          </a:lstStyle>
          <a:p>
            <a:pPr>
              <a:defRPr/>
            </a:pPr>
            <a:fld id="{07B101B1-43A3-4F68-8FF5-89B248584124}" type="slidenum">
              <a:rPr lang="en-US"/>
              <a:pPr>
                <a:defRPr/>
              </a:pPr>
              <a:t>‹#›</a:t>
            </a:fld>
            <a:endParaRPr lang="en-US"/>
          </a:p>
        </p:txBody>
      </p:sp>
    </p:spTree>
  </p:cSld>
  <p:clrMapOvr>
    <a:masterClrMapping/>
  </p:clrMapOvr>
  <p:transition>
    <p:wipe dir="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244475" y="136525"/>
            <a:ext cx="8713788" cy="59896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3" name="Rectangle 101"/>
          <p:cNvSpPr>
            <a:spLocks noGrp="1" noChangeArrowheads="1"/>
          </p:cNvSpPr>
          <p:nvPr>
            <p:ph type="dt" sz="half" idx="10"/>
          </p:nvPr>
        </p:nvSpPr>
        <p:spPr>
          <a:ln/>
        </p:spPr>
        <p:txBody>
          <a:bodyPr/>
          <a:lstStyle>
            <a:lvl1pPr>
              <a:defRPr/>
            </a:lvl1pPr>
          </a:lstStyle>
          <a:p>
            <a:pPr>
              <a:defRPr/>
            </a:pPr>
            <a:r>
              <a:rPr lang="fr-FR" dirty="0"/>
              <a:t>© 2010 Capgemini - All rights reserved</a:t>
            </a:r>
            <a:endParaRPr lang="en-US" dirty="0"/>
          </a:p>
        </p:txBody>
      </p:sp>
      <p:sp>
        <p:nvSpPr>
          <p:cNvPr id="4" name="Rectangle 103"/>
          <p:cNvSpPr>
            <a:spLocks noGrp="1" noChangeArrowheads="1"/>
          </p:cNvSpPr>
          <p:nvPr>
            <p:ph type="sldNum" sz="quarter" idx="11"/>
          </p:nvPr>
        </p:nvSpPr>
        <p:spPr>
          <a:ln/>
        </p:spPr>
        <p:txBody>
          <a:bodyPr/>
          <a:lstStyle>
            <a:lvl1pPr>
              <a:defRPr/>
            </a:lvl1pPr>
          </a:lstStyle>
          <a:p>
            <a:pPr>
              <a:defRPr/>
            </a:pPr>
            <a:fld id="{33020149-1A45-4B74-8394-ADAF5725398D}" type="slidenum">
              <a:rPr lang="en-US"/>
              <a:pPr>
                <a:defRPr/>
              </a:pPr>
              <a:t>‹#›</a:t>
            </a:fld>
            <a:endParaRPr lang="en-US"/>
          </a:p>
        </p:txBody>
      </p:sp>
    </p:spTree>
  </p:cSld>
  <p:clrMapOvr>
    <a:masterClrMapping/>
  </p:clrMapOvr>
  <p:transition>
    <p:wipe dir="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Rectangle 101"/>
          <p:cNvSpPr>
            <a:spLocks noGrp="1" noChangeArrowheads="1"/>
          </p:cNvSpPr>
          <p:nvPr>
            <p:ph type="dt" sz="half" idx="10"/>
          </p:nvPr>
        </p:nvSpPr>
        <p:spPr>
          <a:ln/>
        </p:spPr>
        <p:txBody>
          <a:bodyPr/>
          <a:lstStyle>
            <a:lvl1pPr>
              <a:defRPr/>
            </a:lvl1pPr>
          </a:lstStyle>
          <a:p>
            <a:pPr>
              <a:defRPr/>
            </a:pPr>
            <a:r>
              <a:rPr lang="fr-FR" dirty="0"/>
              <a:t>© 2010 Capgemini - All rights reserved</a:t>
            </a:r>
            <a:endParaRPr lang="en-US" dirty="0"/>
          </a:p>
        </p:txBody>
      </p:sp>
      <p:sp>
        <p:nvSpPr>
          <p:cNvPr id="5" name="Rectangle 103"/>
          <p:cNvSpPr>
            <a:spLocks noGrp="1" noChangeArrowheads="1"/>
          </p:cNvSpPr>
          <p:nvPr>
            <p:ph type="sldNum" sz="quarter" idx="11"/>
          </p:nvPr>
        </p:nvSpPr>
        <p:spPr>
          <a:ln/>
        </p:spPr>
        <p:txBody>
          <a:bodyPr/>
          <a:lstStyle>
            <a:lvl1pPr>
              <a:defRPr/>
            </a:lvl1pPr>
          </a:lstStyle>
          <a:p>
            <a:pPr>
              <a:defRPr/>
            </a:pPr>
            <a:fld id="{AE72FC40-BA65-4A86-8DAC-7CB69408270E}" type="slidenum">
              <a:rPr lang="en-US"/>
              <a:pPr>
                <a:defRPr/>
              </a:pPr>
              <a:t>‹#›</a:t>
            </a:fld>
            <a:endParaRPr lang="en-US"/>
          </a:p>
        </p:txBody>
      </p:sp>
    </p:spTree>
  </p:cSld>
  <p:clrMapOvr>
    <a:masterClrMapping/>
  </p:clrMapOvr>
  <p:transition>
    <p:wipe dir="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101"/>
          <p:cNvSpPr>
            <a:spLocks noGrp="1" noChangeArrowheads="1"/>
          </p:cNvSpPr>
          <p:nvPr>
            <p:ph type="dt" sz="half" idx="10"/>
          </p:nvPr>
        </p:nvSpPr>
        <p:spPr>
          <a:ln/>
        </p:spPr>
        <p:txBody>
          <a:bodyPr/>
          <a:lstStyle>
            <a:lvl1pPr>
              <a:defRPr/>
            </a:lvl1pPr>
          </a:lstStyle>
          <a:p>
            <a:pPr>
              <a:defRPr/>
            </a:pPr>
            <a:r>
              <a:rPr lang="fr-FR" dirty="0"/>
              <a:t>© 2010 Capgemini - All rights reserved</a:t>
            </a:r>
            <a:endParaRPr lang="en-US" dirty="0"/>
          </a:p>
        </p:txBody>
      </p:sp>
      <p:sp>
        <p:nvSpPr>
          <p:cNvPr id="5" name="Rectangle 103"/>
          <p:cNvSpPr>
            <a:spLocks noGrp="1" noChangeArrowheads="1"/>
          </p:cNvSpPr>
          <p:nvPr>
            <p:ph type="sldNum" sz="quarter" idx="11"/>
          </p:nvPr>
        </p:nvSpPr>
        <p:spPr>
          <a:ln/>
        </p:spPr>
        <p:txBody>
          <a:bodyPr/>
          <a:lstStyle>
            <a:lvl1pPr>
              <a:defRPr/>
            </a:lvl1pPr>
          </a:lstStyle>
          <a:p>
            <a:pPr>
              <a:defRPr/>
            </a:pPr>
            <a:fld id="{3EC280CA-6467-46D3-8E6D-78E96455CC8F}" type="slidenum">
              <a:rPr lang="en-US"/>
              <a:pPr>
                <a:defRPr/>
              </a:pPr>
              <a:t>‹#›</a:t>
            </a:fld>
            <a:endParaRPr lang="en-US"/>
          </a:p>
        </p:txBody>
      </p:sp>
    </p:spTree>
  </p:cSld>
  <p:clrMapOvr>
    <a:masterClrMapping/>
  </p:clrMapOvr>
  <p:transition>
    <p:wipe dir="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244475" y="1265238"/>
            <a:ext cx="4279900" cy="48609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76775" y="1265238"/>
            <a:ext cx="4281488" cy="48609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101"/>
          <p:cNvSpPr>
            <a:spLocks noGrp="1" noChangeArrowheads="1"/>
          </p:cNvSpPr>
          <p:nvPr>
            <p:ph type="dt" sz="half" idx="10"/>
          </p:nvPr>
        </p:nvSpPr>
        <p:spPr>
          <a:ln/>
        </p:spPr>
        <p:txBody>
          <a:bodyPr/>
          <a:lstStyle>
            <a:lvl1pPr>
              <a:defRPr/>
            </a:lvl1pPr>
          </a:lstStyle>
          <a:p>
            <a:pPr>
              <a:defRPr/>
            </a:pPr>
            <a:r>
              <a:rPr lang="fr-FR" dirty="0"/>
              <a:t>© 2010 Capgemini - All rights reserved</a:t>
            </a:r>
            <a:endParaRPr lang="en-US" dirty="0"/>
          </a:p>
        </p:txBody>
      </p:sp>
      <p:sp>
        <p:nvSpPr>
          <p:cNvPr id="6" name="Rectangle 103"/>
          <p:cNvSpPr>
            <a:spLocks noGrp="1" noChangeArrowheads="1"/>
          </p:cNvSpPr>
          <p:nvPr>
            <p:ph type="sldNum" sz="quarter" idx="11"/>
          </p:nvPr>
        </p:nvSpPr>
        <p:spPr>
          <a:ln/>
        </p:spPr>
        <p:txBody>
          <a:bodyPr/>
          <a:lstStyle>
            <a:lvl1pPr>
              <a:defRPr/>
            </a:lvl1pPr>
          </a:lstStyle>
          <a:p>
            <a:pPr>
              <a:defRPr/>
            </a:pPr>
            <a:fld id="{3093D6B4-98C0-48FC-92BE-3509B600C61F}" type="slidenum">
              <a:rPr lang="en-US"/>
              <a:pPr>
                <a:defRPr/>
              </a:pPr>
              <a:t>‹#›</a:t>
            </a:fld>
            <a:endParaRPr lang="en-US"/>
          </a:p>
        </p:txBody>
      </p:sp>
    </p:spTree>
  </p:cSld>
  <p:clrMapOvr>
    <a:masterClrMapping/>
  </p:clrMapOvr>
  <p:transition>
    <p:wipe dir="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101"/>
          <p:cNvSpPr>
            <a:spLocks noGrp="1" noChangeArrowheads="1"/>
          </p:cNvSpPr>
          <p:nvPr>
            <p:ph type="dt" sz="half" idx="10"/>
          </p:nvPr>
        </p:nvSpPr>
        <p:spPr>
          <a:ln/>
        </p:spPr>
        <p:txBody>
          <a:bodyPr/>
          <a:lstStyle>
            <a:lvl1pPr>
              <a:defRPr/>
            </a:lvl1pPr>
          </a:lstStyle>
          <a:p>
            <a:pPr>
              <a:defRPr/>
            </a:pPr>
            <a:r>
              <a:rPr lang="fr-FR" dirty="0"/>
              <a:t>© 2010 Capgemini - All rights reserved</a:t>
            </a:r>
            <a:endParaRPr lang="en-US" dirty="0"/>
          </a:p>
        </p:txBody>
      </p:sp>
      <p:sp>
        <p:nvSpPr>
          <p:cNvPr id="8" name="Rectangle 103"/>
          <p:cNvSpPr>
            <a:spLocks noGrp="1" noChangeArrowheads="1"/>
          </p:cNvSpPr>
          <p:nvPr>
            <p:ph type="sldNum" sz="quarter" idx="11"/>
          </p:nvPr>
        </p:nvSpPr>
        <p:spPr>
          <a:ln/>
        </p:spPr>
        <p:txBody>
          <a:bodyPr/>
          <a:lstStyle>
            <a:lvl1pPr>
              <a:defRPr/>
            </a:lvl1pPr>
          </a:lstStyle>
          <a:p>
            <a:pPr>
              <a:defRPr/>
            </a:pPr>
            <a:fld id="{EED565F7-0839-4A7B-B3CC-C8DD0CD2058C}" type="slidenum">
              <a:rPr lang="en-US"/>
              <a:pPr>
                <a:defRPr/>
              </a:pPr>
              <a:t>‹#›</a:t>
            </a:fld>
            <a:endParaRPr lang="en-US"/>
          </a:p>
        </p:txBody>
      </p:sp>
    </p:spTree>
  </p:cSld>
  <p:clrMapOvr>
    <a:masterClrMapping/>
  </p:clrMapOvr>
  <p:transition>
    <p:wipe dir="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101"/>
          <p:cNvSpPr>
            <a:spLocks noGrp="1" noChangeArrowheads="1"/>
          </p:cNvSpPr>
          <p:nvPr>
            <p:ph type="dt" sz="half" idx="10"/>
          </p:nvPr>
        </p:nvSpPr>
        <p:spPr>
          <a:ln/>
        </p:spPr>
        <p:txBody>
          <a:bodyPr/>
          <a:lstStyle>
            <a:lvl1pPr>
              <a:defRPr/>
            </a:lvl1pPr>
          </a:lstStyle>
          <a:p>
            <a:pPr>
              <a:defRPr/>
            </a:pPr>
            <a:r>
              <a:rPr lang="fr-FR" dirty="0"/>
              <a:t>© 2010 Capgemini - All rights reserved</a:t>
            </a:r>
            <a:endParaRPr lang="en-US" dirty="0"/>
          </a:p>
        </p:txBody>
      </p:sp>
      <p:sp>
        <p:nvSpPr>
          <p:cNvPr id="4" name="Rectangle 103"/>
          <p:cNvSpPr>
            <a:spLocks noGrp="1" noChangeArrowheads="1"/>
          </p:cNvSpPr>
          <p:nvPr>
            <p:ph type="sldNum" sz="quarter" idx="11"/>
          </p:nvPr>
        </p:nvSpPr>
        <p:spPr>
          <a:ln/>
        </p:spPr>
        <p:txBody>
          <a:bodyPr/>
          <a:lstStyle>
            <a:lvl1pPr>
              <a:defRPr/>
            </a:lvl1pPr>
          </a:lstStyle>
          <a:p>
            <a:pPr>
              <a:defRPr/>
            </a:pPr>
            <a:fld id="{D2681CC5-53B3-4CEB-A21C-A6B122A25B34}" type="slidenum">
              <a:rPr lang="en-US"/>
              <a:pPr>
                <a:defRPr/>
              </a:pPr>
              <a:t>‹#›</a:t>
            </a:fld>
            <a:endParaRPr lang="en-US"/>
          </a:p>
        </p:txBody>
      </p:sp>
    </p:spTree>
  </p:cSld>
  <p:clrMapOvr>
    <a:masterClrMapping/>
  </p:clrMapOvr>
  <p:transition>
    <p:wipe dir="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1"/>
          <p:cNvSpPr>
            <a:spLocks noGrp="1" noChangeArrowheads="1"/>
          </p:cNvSpPr>
          <p:nvPr>
            <p:ph type="dt" sz="half" idx="10"/>
          </p:nvPr>
        </p:nvSpPr>
        <p:spPr>
          <a:ln/>
        </p:spPr>
        <p:txBody>
          <a:bodyPr/>
          <a:lstStyle>
            <a:lvl1pPr>
              <a:defRPr/>
            </a:lvl1pPr>
          </a:lstStyle>
          <a:p>
            <a:pPr>
              <a:defRPr/>
            </a:pPr>
            <a:r>
              <a:rPr lang="fr-FR" dirty="0"/>
              <a:t>© 2010 Capgemini - All rights reserved</a:t>
            </a:r>
            <a:endParaRPr lang="en-US" dirty="0"/>
          </a:p>
        </p:txBody>
      </p:sp>
      <p:sp>
        <p:nvSpPr>
          <p:cNvPr id="3" name="Rectangle 103"/>
          <p:cNvSpPr>
            <a:spLocks noGrp="1" noChangeArrowheads="1"/>
          </p:cNvSpPr>
          <p:nvPr>
            <p:ph type="sldNum" sz="quarter" idx="11"/>
          </p:nvPr>
        </p:nvSpPr>
        <p:spPr>
          <a:ln/>
        </p:spPr>
        <p:txBody>
          <a:bodyPr/>
          <a:lstStyle>
            <a:lvl1pPr>
              <a:defRPr/>
            </a:lvl1pPr>
          </a:lstStyle>
          <a:p>
            <a:pPr>
              <a:defRPr/>
            </a:pPr>
            <a:fld id="{890B3B4D-6A6E-4577-80C0-9AEB1A69BD0D}" type="slidenum">
              <a:rPr lang="en-US"/>
              <a:pPr>
                <a:defRPr/>
              </a:pPr>
              <a:t>‹#›</a:t>
            </a:fld>
            <a:endParaRPr lang="en-US"/>
          </a:p>
        </p:txBody>
      </p:sp>
    </p:spTree>
  </p:cSld>
  <p:clrMapOvr>
    <a:masterClrMapping/>
  </p:clrMapOvr>
  <p:transition>
    <p:wipe dir="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101"/>
          <p:cNvSpPr>
            <a:spLocks noGrp="1" noChangeArrowheads="1"/>
          </p:cNvSpPr>
          <p:nvPr>
            <p:ph type="dt" sz="half" idx="10"/>
          </p:nvPr>
        </p:nvSpPr>
        <p:spPr>
          <a:ln/>
        </p:spPr>
        <p:txBody>
          <a:bodyPr/>
          <a:lstStyle>
            <a:lvl1pPr>
              <a:defRPr/>
            </a:lvl1pPr>
          </a:lstStyle>
          <a:p>
            <a:pPr>
              <a:defRPr/>
            </a:pPr>
            <a:r>
              <a:rPr lang="fr-FR" dirty="0"/>
              <a:t>© 2010 Capgemini - All rights reserved</a:t>
            </a:r>
            <a:endParaRPr lang="en-US" dirty="0"/>
          </a:p>
        </p:txBody>
      </p:sp>
      <p:sp>
        <p:nvSpPr>
          <p:cNvPr id="6" name="Rectangle 103"/>
          <p:cNvSpPr>
            <a:spLocks noGrp="1" noChangeArrowheads="1"/>
          </p:cNvSpPr>
          <p:nvPr>
            <p:ph type="sldNum" sz="quarter" idx="11"/>
          </p:nvPr>
        </p:nvSpPr>
        <p:spPr>
          <a:ln/>
        </p:spPr>
        <p:txBody>
          <a:bodyPr/>
          <a:lstStyle>
            <a:lvl1pPr>
              <a:defRPr/>
            </a:lvl1pPr>
          </a:lstStyle>
          <a:p>
            <a:pPr>
              <a:defRPr/>
            </a:pPr>
            <a:fld id="{3C847F39-586C-4F30-91CC-44F2D51FFEE7}" type="slidenum">
              <a:rPr lang="en-US"/>
              <a:pPr>
                <a:defRPr/>
              </a:pPr>
              <a:t>‹#›</a:t>
            </a:fld>
            <a:endParaRPr lang="en-US"/>
          </a:p>
        </p:txBody>
      </p:sp>
    </p:spTree>
  </p:cSld>
  <p:clrMapOvr>
    <a:masterClrMapping/>
  </p:clrMapOvr>
  <p:transition>
    <p:wipe dir="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101"/>
          <p:cNvSpPr>
            <a:spLocks noGrp="1" noChangeArrowheads="1"/>
          </p:cNvSpPr>
          <p:nvPr>
            <p:ph type="dt" sz="half" idx="10"/>
          </p:nvPr>
        </p:nvSpPr>
        <p:spPr>
          <a:ln/>
        </p:spPr>
        <p:txBody>
          <a:bodyPr/>
          <a:lstStyle>
            <a:lvl1pPr>
              <a:defRPr/>
            </a:lvl1pPr>
          </a:lstStyle>
          <a:p>
            <a:pPr>
              <a:defRPr/>
            </a:pPr>
            <a:r>
              <a:rPr lang="fr-FR" dirty="0"/>
              <a:t>© 2010 Capgemini - All rights reserved</a:t>
            </a:r>
            <a:endParaRPr lang="en-US" dirty="0"/>
          </a:p>
        </p:txBody>
      </p:sp>
      <p:sp>
        <p:nvSpPr>
          <p:cNvPr id="6" name="Rectangle 103"/>
          <p:cNvSpPr>
            <a:spLocks noGrp="1" noChangeArrowheads="1"/>
          </p:cNvSpPr>
          <p:nvPr>
            <p:ph type="sldNum" sz="quarter" idx="11"/>
          </p:nvPr>
        </p:nvSpPr>
        <p:spPr>
          <a:ln/>
        </p:spPr>
        <p:txBody>
          <a:bodyPr/>
          <a:lstStyle>
            <a:lvl1pPr>
              <a:defRPr/>
            </a:lvl1pPr>
          </a:lstStyle>
          <a:p>
            <a:pPr>
              <a:defRPr/>
            </a:pPr>
            <a:fld id="{E4D326F6-A79F-44C9-9D70-349132F84786}" type="slidenum">
              <a:rPr lang="en-US"/>
              <a:pPr>
                <a:defRPr/>
              </a:pPr>
              <a:t>‹#›</a:t>
            </a:fld>
            <a:endParaRPr lang="en-US"/>
          </a:p>
        </p:txBody>
      </p:sp>
    </p:spTree>
  </p:cSld>
  <p:clrMapOvr>
    <a:masterClrMapping/>
  </p:clrMapOvr>
  <p:transition>
    <p:wipe dir="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7" cstate="print"/>
          <a:srcRect/>
          <a:stretch>
            <a:fillRect/>
          </a:stretch>
        </a:blipFill>
        <a:effectLst/>
      </p:bgPr>
    </p:bg>
    <p:spTree>
      <p:nvGrpSpPr>
        <p:cNvPr id="1" name=""/>
        <p:cNvGrpSpPr/>
        <p:nvPr/>
      </p:nvGrpSpPr>
      <p:grpSpPr>
        <a:xfrm>
          <a:off x="0" y="0"/>
          <a:ext cx="0" cy="0"/>
          <a:chOff x="0" y="0"/>
          <a:chExt cx="0" cy="0"/>
        </a:xfrm>
      </p:grpSpPr>
      <p:sp>
        <p:nvSpPr>
          <p:cNvPr id="45157" name="Rectangle 101"/>
          <p:cNvSpPr>
            <a:spLocks noGrp="1" noChangeArrowheads="1"/>
          </p:cNvSpPr>
          <p:nvPr>
            <p:ph type="dt" sz="half" idx="2"/>
          </p:nvPr>
        </p:nvSpPr>
        <p:spPr bwMode="auto">
          <a:xfrm>
            <a:off x="6877050" y="6686550"/>
            <a:ext cx="1836738" cy="103188"/>
          </a:xfrm>
          <a:prstGeom prst="rect">
            <a:avLst/>
          </a:prstGeom>
          <a:noFill/>
          <a:ln w="9525">
            <a:noFill/>
            <a:miter lim="800000"/>
            <a:headEnd/>
            <a:tailEnd/>
          </a:ln>
          <a:effectLst/>
        </p:spPr>
        <p:txBody>
          <a:bodyPr vert="horz" wrap="none" lIns="36000" tIns="0" rIns="45720" bIns="0" numCol="1" anchor="ctr" anchorCtr="0" compatLnSpc="1">
            <a:prstTxWarp prst="textNoShape">
              <a:avLst/>
            </a:prstTxWarp>
            <a:spAutoFit/>
          </a:bodyPr>
          <a:lstStyle>
            <a:lvl1pPr algn="r" eaLnBrk="0" hangingPunct="0">
              <a:lnSpc>
                <a:spcPct val="85000"/>
              </a:lnSpc>
              <a:defRPr sz="800" b="0">
                <a:solidFill>
                  <a:srgbClr val="000000"/>
                </a:solidFill>
                <a:latin typeface="Arial" pitchFamily="34" charset="0"/>
                <a:ea typeface="+mn-ea"/>
                <a:cs typeface="+mn-cs"/>
              </a:defRPr>
            </a:lvl1pPr>
          </a:lstStyle>
          <a:p>
            <a:pPr>
              <a:defRPr/>
            </a:pPr>
            <a:r>
              <a:rPr lang="fr-FR" dirty="0"/>
              <a:t>© 2010 Capgemini - All rights reserved</a:t>
            </a:r>
            <a:endParaRPr lang="en-US" dirty="0"/>
          </a:p>
        </p:txBody>
      </p:sp>
      <p:sp>
        <p:nvSpPr>
          <p:cNvPr id="45159" name="Rectangle 103"/>
          <p:cNvSpPr>
            <a:spLocks noGrp="1" noChangeArrowheads="1"/>
          </p:cNvSpPr>
          <p:nvPr>
            <p:ph type="sldNum" sz="quarter" idx="4"/>
          </p:nvPr>
        </p:nvSpPr>
        <p:spPr bwMode="auto">
          <a:xfrm>
            <a:off x="8769350" y="6673850"/>
            <a:ext cx="238125" cy="130175"/>
          </a:xfrm>
          <a:prstGeom prst="rect">
            <a:avLst/>
          </a:prstGeom>
          <a:noFill/>
          <a:ln w="9525">
            <a:noFill/>
            <a:miter lim="800000"/>
            <a:headEnd/>
            <a:tailEnd/>
          </a:ln>
          <a:effectLst/>
        </p:spPr>
        <p:txBody>
          <a:bodyPr vert="horz" wrap="none" lIns="36000" tIns="0" rIns="45720" bIns="0" numCol="1" anchor="ctr" anchorCtr="0" compatLnSpc="1">
            <a:prstTxWarp prst="textNoShape">
              <a:avLst/>
            </a:prstTxWarp>
            <a:spAutoFit/>
          </a:bodyPr>
          <a:lstStyle>
            <a:lvl1pPr algn="r" eaLnBrk="0" hangingPunct="0">
              <a:lnSpc>
                <a:spcPct val="85000"/>
              </a:lnSpc>
              <a:defRPr sz="1000">
                <a:solidFill>
                  <a:srgbClr val="000000"/>
                </a:solidFill>
                <a:latin typeface="Arial" charset="0"/>
                <a:ea typeface="+mn-ea"/>
                <a:cs typeface="+mn-cs"/>
              </a:defRPr>
            </a:lvl1pPr>
          </a:lstStyle>
          <a:p>
            <a:pPr>
              <a:defRPr/>
            </a:pPr>
            <a:fld id="{DA7989BE-E6B4-474D-BF76-99F91247D79C}" type="slidenum">
              <a:rPr lang="en-US"/>
              <a:pPr>
                <a:defRPr/>
              </a:pPr>
              <a:t>‹#›</a:t>
            </a:fld>
            <a:endParaRPr lang="en-US"/>
          </a:p>
        </p:txBody>
      </p:sp>
      <p:sp>
        <p:nvSpPr>
          <p:cNvPr id="45138" name="Line 82"/>
          <p:cNvSpPr>
            <a:spLocks noChangeShapeType="1"/>
          </p:cNvSpPr>
          <p:nvPr/>
        </p:nvSpPr>
        <p:spPr bwMode="auto">
          <a:xfrm>
            <a:off x="1588" y="776288"/>
            <a:ext cx="9142412" cy="0"/>
          </a:xfrm>
          <a:prstGeom prst="line">
            <a:avLst/>
          </a:prstGeom>
          <a:noFill/>
          <a:ln w="25400">
            <a:solidFill>
              <a:schemeClr val="folHlink"/>
            </a:solidFill>
            <a:round/>
            <a:headEnd/>
            <a:tailEnd/>
          </a:ln>
          <a:effectLst/>
        </p:spPr>
        <p:txBody>
          <a:bodyPr wrap="none" anchor="ctr"/>
          <a:lstStyle/>
          <a:p>
            <a:pPr algn="ctr" eaLnBrk="0" hangingPunct="0">
              <a:lnSpc>
                <a:spcPct val="85000"/>
              </a:lnSpc>
              <a:defRPr/>
            </a:pPr>
            <a:endParaRPr lang="en-US">
              <a:ea typeface="+mn-ea"/>
              <a:cs typeface="+mn-cs"/>
            </a:endParaRPr>
          </a:p>
        </p:txBody>
      </p:sp>
      <p:sp>
        <p:nvSpPr>
          <p:cNvPr id="1030" name="Rectangle 134"/>
          <p:cNvSpPr>
            <a:spLocks noGrp="1" noChangeArrowheads="1"/>
          </p:cNvSpPr>
          <p:nvPr>
            <p:ph type="title"/>
          </p:nvPr>
        </p:nvSpPr>
        <p:spPr bwMode="auto">
          <a:xfrm>
            <a:off x="244475" y="136525"/>
            <a:ext cx="8713788" cy="54927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ltLang="zh-CN" smtClean="0"/>
              <a:t>Click to edit Master title style</a:t>
            </a:r>
          </a:p>
        </p:txBody>
      </p:sp>
      <p:sp>
        <p:nvSpPr>
          <p:cNvPr id="1031" name="Rectangle 135"/>
          <p:cNvSpPr>
            <a:spLocks noGrp="1" noChangeArrowheads="1"/>
          </p:cNvSpPr>
          <p:nvPr>
            <p:ph type="body" idx="1"/>
          </p:nvPr>
        </p:nvSpPr>
        <p:spPr bwMode="auto">
          <a:xfrm>
            <a:off x="244475" y="1265238"/>
            <a:ext cx="8713788" cy="48609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p>
        </p:txBody>
      </p:sp>
      <p:pic>
        <p:nvPicPr>
          <p:cNvPr id="1032" name="Picture 138" descr="OK_Capgemini"/>
          <p:cNvPicPr>
            <a:picLocks noChangeAspect="1" noChangeArrowheads="1"/>
          </p:cNvPicPr>
          <p:nvPr/>
        </p:nvPicPr>
        <p:blipFill>
          <a:blip r:embed="rId18" cstate="print">
            <a:clrChange>
              <a:clrFrom>
                <a:srgbClr val="FFFFFF"/>
              </a:clrFrom>
              <a:clrTo>
                <a:srgbClr val="FFFFFF">
                  <a:alpha val="0"/>
                </a:srgbClr>
              </a:clrTo>
            </a:clrChange>
          </a:blip>
          <a:srcRect/>
          <a:stretch>
            <a:fillRect/>
          </a:stretch>
        </p:blipFill>
        <p:spPr bwMode="auto">
          <a:xfrm>
            <a:off x="158750" y="6392863"/>
            <a:ext cx="1439863" cy="33972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668" r:id="rId1"/>
    <p:sldLayoutId id="2147483667" r:id="rId2"/>
    <p:sldLayoutId id="2147483666" r:id="rId3"/>
    <p:sldLayoutId id="2147483665" r:id="rId4"/>
    <p:sldLayoutId id="2147483664" r:id="rId5"/>
    <p:sldLayoutId id="2147483663" r:id="rId6"/>
    <p:sldLayoutId id="2147483662" r:id="rId7"/>
    <p:sldLayoutId id="2147483661" r:id="rId8"/>
    <p:sldLayoutId id="2147483660" r:id="rId9"/>
    <p:sldLayoutId id="2147483659" r:id="rId10"/>
    <p:sldLayoutId id="2147483658" r:id="rId11"/>
    <p:sldLayoutId id="2147483657" r:id="rId12"/>
    <p:sldLayoutId id="2147483656" r:id="rId13"/>
    <p:sldLayoutId id="2147483655" r:id="rId14"/>
    <p:sldLayoutId id="2147483654" r:id="rId15"/>
  </p:sldLayoutIdLst>
  <p:transition>
    <p:wipe dir="r"/>
  </p:transition>
  <p:hf hdr="0" ftr="0"/>
  <p:txStyles>
    <p:titleStyle>
      <a:lvl1pPr algn="l" rtl="0" eaLnBrk="0" fontAlgn="base" hangingPunct="0">
        <a:spcBef>
          <a:spcPct val="0"/>
        </a:spcBef>
        <a:spcAft>
          <a:spcPct val="0"/>
        </a:spcAft>
        <a:defRPr sz="2400" b="1">
          <a:solidFill>
            <a:schemeClr val="tx2"/>
          </a:solidFill>
          <a:latin typeface="+mj-lt"/>
          <a:ea typeface="+mj-ea"/>
          <a:cs typeface="+mj-cs"/>
        </a:defRPr>
      </a:lvl1pPr>
      <a:lvl2pPr algn="l" rtl="0" eaLnBrk="0" fontAlgn="base" hangingPunct="0">
        <a:spcBef>
          <a:spcPct val="0"/>
        </a:spcBef>
        <a:spcAft>
          <a:spcPct val="0"/>
        </a:spcAft>
        <a:defRPr sz="2400" b="1">
          <a:solidFill>
            <a:schemeClr val="tx2"/>
          </a:solidFill>
          <a:latin typeface="Arial Narrow" pitchFamily="34" charset="0"/>
        </a:defRPr>
      </a:lvl2pPr>
      <a:lvl3pPr algn="l" rtl="0" eaLnBrk="0" fontAlgn="base" hangingPunct="0">
        <a:spcBef>
          <a:spcPct val="0"/>
        </a:spcBef>
        <a:spcAft>
          <a:spcPct val="0"/>
        </a:spcAft>
        <a:defRPr sz="2400" b="1">
          <a:solidFill>
            <a:schemeClr val="tx2"/>
          </a:solidFill>
          <a:latin typeface="Arial Narrow" pitchFamily="34" charset="0"/>
        </a:defRPr>
      </a:lvl3pPr>
      <a:lvl4pPr algn="l" rtl="0" eaLnBrk="0" fontAlgn="base" hangingPunct="0">
        <a:spcBef>
          <a:spcPct val="0"/>
        </a:spcBef>
        <a:spcAft>
          <a:spcPct val="0"/>
        </a:spcAft>
        <a:defRPr sz="2400" b="1">
          <a:solidFill>
            <a:schemeClr val="tx2"/>
          </a:solidFill>
          <a:latin typeface="Arial Narrow" pitchFamily="34" charset="0"/>
        </a:defRPr>
      </a:lvl4pPr>
      <a:lvl5pPr algn="l" rtl="0" eaLnBrk="0" fontAlgn="base" hangingPunct="0">
        <a:spcBef>
          <a:spcPct val="0"/>
        </a:spcBef>
        <a:spcAft>
          <a:spcPct val="0"/>
        </a:spcAft>
        <a:defRPr sz="2400" b="1">
          <a:solidFill>
            <a:schemeClr val="tx2"/>
          </a:solidFill>
          <a:latin typeface="Arial Narrow" pitchFamily="34" charset="0"/>
        </a:defRPr>
      </a:lvl5pPr>
      <a:lvl6pPr marL="457200" algn="l" rtl="0" eaLnBrk="0" fontAlgn="base" hangingPunct="0">
        <a:spcBef>
          <a:spcPct val="0"/>
        </a:spcBef>
        <a:spcAft>
          <a:spcPct val="0"/>
        </a:spcAft>
        <a:defRPr sz="2400" b="1">
          <a:solidFill>
            <a:schemeClr val="tx2"/>
          </a:solidFill>
          <a:latin typeface="Arial Narrow" pitchFamily="34" charset="0"/>
        </a:defRPr>
      </a:lvl6pPr>
      <a:lvl7pPr marL="914400" algn="l" rtl="0" eaLnBrk="0" fontAlgn="base" hangingPunct="0">
        <a:spcBef>
          <a:spcPct val="0"/>
        </a:spcBef>
        <a:spcAft>
          <a:spcPct val="0"/>
        </a:spcAft>
        <a:defRPr sz="2400" b="1">
          <a:solidFill>
            <a:schemeClr val="tx2"/>
          </a:solidFill>
          <a:latin typeface="Arial Narrow" pitchFamily="34" charset="0"/>
        </a:defRPr>
      </a:lvl7pPr>
      <a:lvl8pPr marL="1371600" algn="l" rtl="0" eaLnBrk="0" fontAlgn="base" hangingPunct="0">
        <a:spcBef>
          <a:spcPct val="0"/>
        </a:spcBef>
        <a:spcAft>
          <a:spcPct val="0"/>
        </a:spcAft>
        <a:defRPr sz="2400" b="1">
          <a:solidFill>
            <a:schemeClr val="tx2"/>
          </a:solidFill>
          <a:latin typeface="Arial Narrow" pitchFamily="34" charset="0"/>
        </a:defRPr>
      </a:lvl8pPr>
      <a:lvl9pPr marL="1828800" algn="l" rtl="0" eaLnBrk="0" fontAlgn="base" hangingPunct="0">
        <a:spcBef>
          <a:spcPct val="0"/>
        </a:spcBef>
        <a:spcAft>
          <a:spcPct val="0"/>
        </a:spcAft>
        <a:defRPr sz="2400" b="1">
          <a:solidFill>
            <a:schemeClr val="tx2"/>
          </a:solidFill>
          <a:latin typeface="Arial Narrow" pitchFamily="34" charset="0"/>
        </a:defRPr>
      </a:lvl9pPr>
    </p:titleStyle>
    <p:bodyStyle>
      <a:lvl1pPr marL="342900" indent="-342900" algn="l" rtl="0" eaLnBrk="0" fontAlgn="base" hangingPunct="0">
        <a:spcBef>
          <a:spcPct val="0"/>
        </a:spcBef>
        <a:spcAft>
          <a:spcPct val="20000"/>
        </a:spcAft>
        <a:buClr>
          <a:schemeClr val="accent2"/>
        </a:buClr>
        <a:buFont typeface="Wingdings" pitchFamily="2" charset="2"/>
        <a:defRPr>
          <a:solidFill>
            <a:schemeClr val="tx1"/>
          </a:solidFill>
          <a:latin typeface="+mn-lt"/>
          <a:ea typeface="+mn-ea"/>
          <a:cs typeface="+mn-cs"/>
        </a:defRPr>
      </a:lvl1pPr>
      <a:lvl2pPr marL="163513" indent="-161925" algn="l" rtl="0" eaLnBrk="0" fontAlgn="base" hangingPunct="0">
        <a:spcBef>
          <a:spcPct val="0"/>
        </a:spcBef>
        <a:spcAft>
          <a:spcPct val="20000"/>
        </a:spcAft>
        <a:buClr>
          <a:schemeClr val="tx2"/>
        </a:buClr>
        <a:buFont typeface="Wingdings" pitchFamily="2" charset="2"/>
        <a:buChar char="§"/>
        <a:defRPr sz="1600">
          <a:solidFill>
            <a:schemeClr val="tx1"/>
          </a:solidFill>
          <a:latin typeface="+mn-lt"/>
        </a:defRPr>
      </a:lvl2pPr>
      <a:lvl3pPr marL="344488" indent="-179388" algn="l" rtl="0" eaLnBrk="0" fontAlgn="base" hangingPunct="0">
        <a:spcBef>
          <a:spcPct val="0"/>
        </a:spcBef>
        <a:spcAft>
          <a:spcPct val="20000"/>
        </a:spcAft>
        <a:buClr>
          <a:schemeClr val="tx2"/>
        </a:buClr>
        <a:buChar char="•"/>
        <a:defRPr sz="1400">
          <a:solidFill>
            <a:schemeClr val="tx1"/>
          </a:solidFill>
          <a:latin typeface="+mn-lt"/>
        </a:defRPr>
      </a:lvl3pPr>
      <a:lvl4pPr marL="525463" indent="-179388" algn="l" rtl="0" eaLnBrk="0" fontAlgn="base" hangingPunct="0">
        <a:spcBef>
          <a:spcPct val="0"/>
        </a:spcBef>
        <a:spcAft>
          <a:spcPct val="20000"/>
        </a:spcAft>
        <a:buClr>
          <a:schemeClr val="tx2"/>
        </a:buClr>
        <a:buFont typeface="Symbol" pitchFamily="18" charset="2"/>
        <a:buChar char="-"/>
        <a:defRPr sz="1400">
          <a:solidFill>
            <a:schemeClr val="tx1"/>
          </a:solidFill>
          <a:latin typeface="+mn-lt"/>
        </a:defRPr>
      </a:lvl4pPr>
      <a:lvl5pPr marL="687388" indent="-160338" algn="l" rtl="0" eaLnBrk="0" fontAlgn="base" hangingPunct="0">
        <a:spcBef>
          <a:spcPct val="0"/>
        </a:spcBef>
        <a:spcAft>
          <a:spcPct val="20000"/>
        </a:spcAft>
        <a:buClr>
          <a:schemeClr val="tx2"/>
        </a:buClr>
        <a:buFont typeface="Wingdings" pitchFamily="2" charset="2"/>
        <a:buChar char="§"/>
        <a:defRPr sz="1400">
          <a:solidFill>
            <a:schemeClr val="tx1"/>
          </a:solidFill>
          <a:latin typeface="+mn-lt"/>
        </a:defRPr>
      </a:lvl5pPr>
      <a:lvl6pPr marL="1144588" indent="-160338" algn="l" rtl="0" eaLnBrk="0" fontAlgn="base" hangingPunct="0">
        <a:spcBef>
          <a:spcPct val="0"/>
        </a:spcBef>
        <a:spcAft>
          <a:spcPct val="20000"/>
        </a:spcAft>
        <a:buClr>
          <a:schemeClr val="tx2"/>
        </a:buClr>
        <a:buFont typeface="Wingdings" pitchFamily="2" charset="2"/>
        <a:buChar char="§"/>
        <a:defRPr sz="1400">
          <a:solidFill>
            <a:schemeClr val="tx1"/>
          </a:solidFill>
          <a:latin typeface="+mn-lt"/>
        </a:defRPr>
      </a:lvl6pPr>
      <a:lvl7pPr marL="1601788" indent="-160338" algn="l" rtl="0" eaLnBrk="0" fontAlgn="base" hangingPunct="0">
        <a:spcBef>
          <a:spcPct val="0"/>
        </a:spcBef>
        <a:spcAft>
          <a:spcPct val="20000"/>
        </a:spcAft>
        <a:buClr>
          <a:schemeClr val="tx2"/>
        </a:buClr>
        <a:buFont typeface="Wingdings" pitchFamily="2" charset="2"/>
        <a:buChar char="§"/>
        <a:defRPr sz="1400">
          <a:solidFill>
            <a:schemeClr val="tx1"/>
          </a:solidFill>
          <a:latin typeface="+mn-lt"/>
        </a:defRPr>
      </a:lvl7pPr>
      <a:lvl8pPr marL="2058988" indent="-160338" algn="l" rtl="0" eaLnBrk="0" fontAlgn="base" hangingPunct="0">
        <a:spcBef>
          <a:spcPct val="0"/>
        </a:spcBef>
        <a:spcAft>
          <a:spcPct val="20000"/>
        </a:spcAft>
        <a:buClr>
          <a:schemeClr val="tx2"/>
        </a:buClr>
        <a:buFont typeface="Wingdings" pitchFamily="2" charset="2"/>
        <a:buChar char="§"/>
        <a:defRPr sz="1400">
          <a:solidFill>
            <a:schemeClr val="tx1"/>
          </a:solidFill>
          <a:latin typeface="+mn-lt"/>
        </a:defRPr>
      </a:lvl8pPr>
      <a:lvl9pPr marL="2516188" indent="-160338" algn="l" rtl="0" eaLnBrk="0" fontAlgn="base" hangingPunct="0">
        <a:spcBef>
          <a:spcPct val="0"/>
        </a:spcBef>
        <a:spcAft>
          <a:spcPct val="20000"/>
        </a:spcAft>
        <a:buClr>
          <a:schemeClr val="tx2"/>
        </a:buClr>
        <a:buFont typeface="Wingdings" pitchFamily="2" charset="2"/>
        <a:buChar char="§"/>
        <a:defRPr sz="14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2.png"/></Relationships>
</file>

<file path=ppt/slides/_rels/slide140.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2.xml"/><Relationship Id="rId1" Type="http://schemas.openxmlformats.org/officeDocument/2006/relationships/slideLayout" Target="../slideLayouts/slideLayout1.xml"/><Relationship Id="rId5" Type="http://schemas.openxmlformats.org/officeDocument/2006/relationships/image" Target="../media/image100.png"/><Relationship Id="rId4" Type="http://schemas.openxmlformats.org/officeDocument/2006/relationships/image" Target="../media/image99.emf"/></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80.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4"/>
          <p:cNvSpPr>
            <a:spLocks noGrp="1" noChangeArrowheads="1"/>
          </p:cNvSpPr>
          <p:nvPr>
            <p:ph type="ctrTitle"/>
          </p:nvPr>
        </p:nvSpPr>
        <p:spPr>
          <a:xfrm>
            <a:off x="0" y="2014935"/>
            <a:ext cx="8391525" cy="615553"/>
          </a:xfrm>
        </p:spPr>
        <p:txBody>
          <a:bodyPr/>
          <a:lstStyle/>
          <a:p>
            <a:r>
              <a:rPr lang="en-US" altLang="zh-CN" dirty="0" smtClean="0">
                <a:ea typeface="宋体" charset="-122"/>
              </a:rPr>
              <a:t>Version Routines</a:t>
            </a:r>
          </a:p>
        </p:txBody>
      </p:sp>
      <p:sp>
        <p:nvSpPr>
          <p:cNvPr id="19458" name="Rectangle 5"/>
          <p:cNvSpPr>
            <a:spLocks noGrp="1" noChangeArrowheads="1"/>
          </p:cNvSpPr>
          <p:nvPr>
            <p:ph type="subTitle" idx="1"/>
          </p:nvPr>
        </p:nvSpPr>
        <p:spPr>
          <a:xfrm>
            <a:off x="0" y="2795588"/>
            <a:ext cx="5367338" cy="461665"/>
          </a:xfrm>
        </p:spPr>
        <p:txBody>
          <a:bodyPr/>
          <a:lstStyle/>
          <a:p>
            <a:pPr marL="0" indent="0"/>
            <a:r>
              <a:rPr lang="en-US" altLang="zh-CN" dirty="0" smtClean="0">
                <a:ea typeface="宋体" charset="-122"/>
              </a:rPr>
              <a:t>September 2011</a:t>
            </a:r>
          </a:p>
        </p:txBody>
      </p:sp>
    </p:spTree>
  </p:cSld>
  <p:clrMapOvr>
    <a:masterClrMapping/>
  </p:clrMapOvr>
  <p:transition>
    <p:wipe dir="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pPr eaLnBrk="1" hangingPunct="1"/>
            <a:r>
              <a:rPr lang="en-US" smtClean="0"/>
              <a:t>R.NEW.LAST</a:t>
            </a:r>
          </a:p>
        </p:txBody>
      </p:sp>
      <p:sp>
        <p:nvSpPr>
          <p:cNvPr id="17411" name="Rectangle 3"/>
          <p:cNvSpPr>
            <a:spLocks noGrp="1" noChangeArrowheads="1"/>
          </p:cNvSpPr>
          <p:nvPr>
            <p:ph type="body" idx="1"/>
          </p:nvPr>
        </p:nvSpPr>
        <p:spPr>
          <a:xfrm>
            <a:off x="992188" y="1592263"/>
            <a:ext cx="7874000" cy="4337050"/>
          </a:xfrm>
        </p:spPr>
        <p:txBody>
          <a:bodyPr/>
          <a:lstStyle/>
          <a:p>
            <a:pPr eaLnBrk="1" hangingPunct="1"/>
            <a:r>
              <a:rPr lang="en-US" smtClean="0"/>
              <a:t>Defined in I_COMMON</a:t>
            </a:r>
          </a:p>
          <a:p>
            <a:pPr eaLnBrk="1" hangingPunct="1"/>
            <a:r>
              <a:rPr lang="en-US" smtClean="0"/>
              <a:t>Dimensioned array </a:t>
            </a:r>
          </a:p>
          <a:p>
            <a:pPr eaLnBrk="1" hangingPunct="1"/>
            <a:r>
              <a:rPr lang="en-US" smtClean="0"/>
              <a:t>Consists of 500 dynamic arrays</a:t>
            </a:r>
          </a:p>
          <a:p>
            <a:pPr eaLnBrk="1" hangingPunct="1"/>
            <a:r>
              <a:rPr lang="en-US" smtClean="0"/>
              <a:t>Holds the currently opened record (If the record is unauthorized)</a:t>
            </a:r>
          </a:p>
          <a:p>
            <a:pPr eaLnBrk="1" hangingPunct="1"/>
            <a:r>
              <a:rPr lang="en-US" smtClean="0"/>
              <a:t>Definition in I_COMMON </a:t>
            </a:r>
          </a:p>
          <a:p>
            <a:pPr lvl="1" eaLnBrk="1" hangingPunct="1"/>
            <a:r>
              <a:rPr lang="en-US" smtClean="0"/>
              <a:t> DIM R.NEW.LAST(C$SYSDIM)</a:t>
            </a:r>
          </a:p>
          <a:p>
            <a:pPr eaLnBrk="1" hangingPunct="1"/>
            <a:endParaRPr lang="en-US" smtClean="0"/>
          </a:p>
          <a:p>
            <a:pPr eaLnBrk="1" hangingPunct="1"/>
            <a:endParaRPr lang="en-US" smtClean="0"/>
          </a:p>
        </p:txBody>
      </p:sp>
    </p:spTree>
  </p:cSld>
  <p:clrMapOvr>
    <a:masterClrMapping/>
  </p:clrMapOvr>
  <p:transition>
    <p:wipe dir="r"/>
  </p:transition>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p:cNvSpPr>
            <a:spLocks noGrp="1" noChangeArrowheads="1"/>
          </p:cNvSpPr>
          <p:nvPr>
            <p:ph type="title"/>
          </p:nvPr>
        </p:nvSpPr>
        <p:spPr/>
        <p:txBody>
          <a:bodyPr/>
          <a:lstStyle/>
          <a:p>
            <a:pPr eaLnBrk="1" hangingPunct="1"/>
            <a:r>
              <a:rPr lang="en-US" smtClean="0"/>
              <a:t>Where do we attach routine</a:t>
            </a:r>
          </a:p>
        </p:txBody>
      </p:sp>
      <p:sp>
        <p:nvSpPr>
          <p:cNvPr id="104451" name="Rectangle 3"/>
          <p:cNvSpPr>
            <a:spLocks noGrp="1" noChangeArrowheads="1"/>
          </p:cNvSpPr>
          <p:nvPr>
            <p:ph type="body" idx="1"/>
          </p:nvPr>
        </p:nvSpPr>
        <p:spPr>
          <a:xfrm>
            <a:off x="992188" y="1592263"/>
            <a:ext cx="7874000" cy="4337050"/>
          </a:xfrm>
        </p:spPr>
        <p:txBody>
          <a:bodyPr/>
          <a:lstStyle/>
          <a:p>
            <a:pPr eaLnBrk="1" hangingPunct="1"/>
            <a:r>
              <a:rPr lang="en-US" smtClean="0"/>
              <a:t>In the version Application</a:t>
            </a:r>
          </a:p>
          <a:p>
            <a:pPr eaLnBrk="1" hangingPunct="1"/>
            <a:r>
              <a:rPr lang="en-US" smtClean="0"/>
              <a:t>Id routine field.</a:t>
            </a:r>
          </a:p>
          <a:p>
            <a:pPr eaLnBrk="1" hangingPunct="1"/>
            <a:endParaRPr lang="en-US" smtClean="0"/>
          </a:p>
          <a:p>
            <a:pPr eaLnBrk="1" hangingPunct="1">
              <a:buFont typeface="Wingdings 3" pitchFamily="18" charset="2"/>
              <a:buNone/>
            </a:pPr>
            <a:endParaRPr lang="en-US" smtClean="0"/>
          </a:p>
          <a:p>
            <a:pPr eaLnBrk="1" hangingPunct="1"/>
            <a:endParaRPr lang="en-US" smtClean="0"/>
          </a:p>
        </p:txBody>
      </p:sp>
      <p:pic>
        <p:nvPicPr>
          <p:cNvPr id="104452" name="Picture 5"/>
          <p:cNvPicPr>
            <a:picLocks noChangeAspect="1" noChangeArrowheads="1"/>
          </p:cNvPicPr>
          <p:nvPr/>
        </p:nvPicPr>
        <p:blipFill>
          <a:blip r:embed="rId2" cstate="print"/>
          <a:srcRect/>
          <a:stretch>
            <a:fillRect/>
          </a:stretch>
        </p:blipFill>
        <p:spPr bwMode="auto">
          <a:xfrm>
            <a:off x="1393825" y="3165475"/>
            <a:ext cx="6638925" cy="331788"/>
          </a:xfrm>
          <a:prstGeom prst="rect">
            <a:avLst/>
          </a:prstGeom>
          <a:noFill/>
          <a:ln w="19050">
            <a:solidFill>
              <a:srgbClr val="0000FF"/>
            </a:solidFill>
            <a:miter lim="800000"/>
            <a:headEnd/>
            <a:tailEnd/>
          </a:ln>
        </p:spPr>
      </p:pic>
    </p:spTree>
  </p:cSld>
  <p:clrMapOvr>
    <a:masterClrMapping/>
  </p:clrMapOvr>
  <p:transition>
    <p:wipe dir="r"/>
  </p:transition>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p:cNvSpPr>
            <a:spLocks noGrp="1" noChangeArrowheads="1"/>
          </p:cNvSpPr>
          <p:nvPr>
            <p:ph type="title"/>
          </p:nvPr>
        </p:nvSpPr>
        <p:spPr/>
        <p:txBody>
          <a:bodyPr/>
          <a:lstStyle/>
          <a:p>
            <a:pPr eaLnBrk="1" hangingPunct="1"/>
            <a:r>
              <a:rPr lang="en-US" smtClean="0"/>
              <a:t>Mandatory Prerequisites</a:t>
            </a:r>
          </a:p>
        </p:txBody>
      </p:sp>
      <p:sp>
        <p:nvSpPr>
          <p:cNvPr id="105475" name="Rectangle 3"/>
          <p:cNvSpPr>
            <a:spLocks noGrp="1" noChangeArrowheads="1"/>
          </p:cNvSpPr>
          <p:nvPr>
            <p:ph type="body" idx="1"/>
          </p:nvPr>
        </p:nvSpPr>
        <p:spPr>
          <a:xfrm>
            <a:off x="992188" y="1592263"/>
            <a:ext cx="7874000" cy="4337050"/>
          </a:xfrm>
        </p:spPr>
        <p:txBody>
          <a:bodyPr/>
          <a:lstStyle/>
          <a:p>
            <a:pPr eaLnBrk="1" hangingPunct="1"/>
            <a:r>
              <a:rPr lang="en-US" smtClean="0"/>
              <a:t>Entry in PGM.FILE</a:t>
            </a:r>
          </a:p>
          <a:p>
            <a:pPr eaLnBrk="1" hangingPunct="1"/>
            <a:r>
              <a:rPr lang="en-US" smtClean="0"/>
              <a:t>Entry in EB.API</a:t>
            </a:r>
          </a:p>
        </p:txBody>
      </p:sp>
    </p:spTree>
  </p:cSld>
  <p:clrMapOvr>
    <a:masterClrMapping/>
  </p:clrMapOvr>
  <p:transition>
    <p:wipe dir="r"/>
  </p:transition>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ChangeArrowheads="1"/>
          </p:cNvSpPr>
          <p:nvPr>
            <p:ph type="title"/>
          </p:nvPr>
        </p:nvSpPr>
        <p:spPr/>
        <p:txBody>
          <a:bodyPr/>
          <a:lstStyle/>
          <a:p>
            <a:pPr eaLnBrk="1" hangingPunct="1"/>
            <a:r>
              <a:rPr lang="en-US" smtClean="0"/>
              <a:t>How to attach the routine - Scenario</a:t>
            </a:r>
          </a:p>
        </p:txBody>
      </p:sp>
      <p:sp>
        <p:nvSpPr>
          <p:cNvPr id="106499" name="Rectangle 3"/>
          <p:cNvSpPr>
            <a:spLocks noGrp="1" noChangeArrowheads="1"/>
          </p:cNvSpPr>
          <p:nvPr>
            <p:ph type="body" idx="1"/>
          </p:nvPr>
        </p:nvSpPr>
        <p:spPr>
          <a:xfrm>
            <a:off x="992188" y="1592263"/>
            <a:ext cx="7874000" cy="4337050"/>
          </a:xfrm>
        </p:spPr>
        <p:txBody>
          <a:bodyPr/>
          <a:lstStyle/>
          <a:p>
            <a:pPr eaLnBrk="1" hangingPunct="1"/>
            <a:r>
              <a:rPr lang="en-US" dirty="0" smtClean="0"/>
              <a:t>Create a version for the Enquiry application with all the mandatory  fields   </a:t>
            </a:r>
          </a:p>
          <a:p>
            <a:pPr eaLnBrk="1" hangingPunct="1"/>
            <a:r>
              <a:rPr lang="en-US" dirty="0" smtClean="0"/>
              <a:t>Create subroutine that will get executed as soon as the id of an enquiry is entered and prefixes the id of the enquiry with ‘THE.TRG’ provided it is not a %Enquiry or an Enquiry-List.</a:t>
            </a:r>
          </a:p>
          <a:p>
            <a:pPr eaLnBrk="1" hangingPunct="1"/>
            <a:endParaRPr lang="en-US" dirty="0" smtClean="0"/>
          </a:p>
        </p:txBody>
      </p:sp>
    </p:spTree>
  </p:cSld>
  <p:clrMapOvr>
    <a:masterClrMapping/>
  </p:clrMapOvr>
  <p:transition>
    <p:wipe dir="r"/>
  </p:transition>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p:cNvSpPr>
            <a:spLocks noGrp="1" noChangeArrowheads="1"/>
          </p:cNvSpPr>
          <p:nvPr>
            <p:ph type="title"/>
          </p:nvPr>
        </p:nvSpPr>
        <p:spPr/>
        <p:txBody>
          <a:bodyPr/>
          <a:lstStyle/>
          <a:p>
            <a:pPr eaLnBrk="1" hangingPunct="1"/>
            <a:r>
              <a:rPr lang="en-US" smtClean="0"/>
              <a:t>Routine</a:t>
            </a:r>
          </a:p>
        </p:txBody>
      </p:sp>
      <p:pic>
        <p:nvPicPr>
          <p:cNvPr id="107523" name="Picture 3"/>
          <p:cNvPicPr>
            <a:picLocks noGrp="1" noChangeAspect="1" noChangeArrowheads="1"/>
          </p:cNvPicPr>
          <p:nvPr>
            <p:ph type="body" idx="1"/>
          </p:nvPr>
        </p:nvPicPr>
        <p:blipFill>
          <a:blip r:embed="rId3" cstate="print"/>
          <a:srcRect/>
          <a:stretch>
            <a:fillRect/>
          </a:stretch>
        </p:blipFill>
        <p:spPr>
          <a:xfrm>
            <a:off x="992188" y="1592263"/>
            <a:ext cx="7874000" cy="4337050"/>
          </a:xfrm>
          <a:ln w="19050">
            <a:solidFill>
              <a:srgbClr val="0000FF"/>
            </a:solidFill>
          </a:ln>
        </p:spPr>
      </p:pic>
    </p:spTree>
  </p:cSld>
  <p:clrMapOvr>
    <a:masterClrMapping/>
  </p:clrMapOvr>
  <p:transition>
    <p:wipe dir="r"/>
  </p:transition>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p:cNvSpPr>
            <a:spLocks noGrp="1" noChangeArrowheads="1"/>
          </p:cNvSpPr>
          <p:nvPr>
            <p:ph type="title"/>
          </p:nvPr>
        </p:nvSpPr>
        <p:spPr/>
        <p:txBody>
          <a:bodyPr/>
          <a:lstStyle/>
          <a:p>
            <a:pPr eaLnBrk="1" hangingPunct="1"/>
            <a:r>
              <a:rPr lang="en-US" smtClean="0"/>
              <a:t>Create Version and attach routine</a:t>
            </a:r>
          </a:p>
        </p:txBody>
      </p:sp>
      <p:sp>
        <p:nvSpPr>
          <p:cNvPr id="108547" name="Content Placeholder 3"/>
          <p:cNvSpPr>
            <a:spLocks noGrp="1"/>
          </p:cNvSpPr>
          <p:nvPr>
            <p:ph idx="1"/>
          </p:nvPr>
        </p:nvSpPr>
        <p:spPr>
          <a:xfrm>
            <a:off x="992188" y="1592263"/>
            <a:ext cx="7874000" cy="4638675"/>
          </a:xfrm>
        </p:spPr>
        <p:txBody>
          <a:bodyPr/>
          <a:lstStyle/>
          <a:p>
            <a:endParaRPr lang="en-US" smtClean="0"/>
          </a:p>
        </p:txBody>
      </p:sp>
      <p:pic>
        <p:nvPicPr>
          <p:cNvPr id="108548" name="Picture 4"/>
          <p:cNvPicPr>
            <a:picLocks noChangeAspect="1" noChangeArrowheads="1"/>
          </p:cNvPicPr>
          <p:nvPr/>
        </p:nvPicPr>
        <p:blipFill>
          <a:blip r:embed="rId3" cstate="print"/>
          <a:srcRect b="13518"/>
          <a:stretch>
            <a:fillRect/>
          </a:stretch>
        </p:blipFill>
        <p:spPr bwMode="auto">
          <a:xfrm>
            <a:off x="1854200" y="1600200"/>
            <a:ext cx="5610225" cy="4670425"/>
          </a:xfrm>
          <a:prstGeom prst="rect">
            <a:avLst/>
          </a:prstGeom>
          <a:noFill/>
          <a:ln w="19050">
            <a:solidFill>
              <a:srgbClr val="0000FF"/>
            </a:solidFill>
            <a:miter lim="800000"/>
            <a:headEnd/>
            <a:tailEnd/>
          </a:ln>
        </p:spPr>
      </p:pic>
    </p:spTree>
  </p:cSld>
  <p:clrMapOvr>
    <a:masterClrMapping/>
  </p:clrMapOvr>
  <p:transition>
    <p:wipe dir="r"/>
  </p:transition>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Grp="1" noChangeArrowheads="1"/>
          </p:cNvSpPr>
          <p:nvPr>
            <p:ph type="title"/>
          </p:nvPr>
        </p:nvSpPr>
        <p:spPr/>
        <p:txBody>
          <a:bodyPr/>
          <a:lstStyle/>
          <a:p>
            <a:pPr eaLnBrk="1" hangingPunct="1"/>
            <a:r>
              <a:rPr lang="en-US" smtClean="0"/>
              <a:t>Run the version</a:t>
            </a:r>
          </a:p>
        </p:txBody>
      </p:sp>
      <p:sp>
        <p:nvSpPr>
          <p:cNvPr id="109571" name="Content Placeholder 3"/>
          <p:cNvSpPr>
            <a:spLocks noGrp="1"/>
          </p:cNvSpPr>
          <p:nvPr>
            <p:ph idx="1"/>
          </p:nvPr>
        </p:nvSpPr>
        <p:spPr>
          <a:xfrm>
            <a:off x="992188" y="1592263"/>
            <a:ext cx="7874000" cy="4638675"/>
          </a:xfrm>
        </p:spPr>
        <p:txBody>
          <a:bodyPr/>
          <a:lstStyle/>
          <a:p>
            <a:endParaRPr lang="en-US" smtClean="0"/>
          </a:p>
        </p:txBody>
      </p:sp>
      <p:pic>
        <p:nvPicPr>
          <p:cNvPr id="109572" name="Picture 4"/>
          <p:cNvPicPr>
            <a:picLocks noChangeAspect="1" noChangeArrowheads="1"/>
          </p:cNvPicPr>
          <p:nvPr/>
        </p:nvPicPr>
        <p:blipFill>
          <a:blip r:embed="rId2" cstate="print"/>
          <a:srcRect/>
          <a:stretch>
            <a:fillRect/>
          </a:stretch>
        </p:blipFill>
        <p:spPr bwMode="auto">
          <a:xfrm>
            <a:off x="1025525" y="1595438"/>
            <a:ext cx="7802563" cy="3876675"/>
          </a:xfrm>
          <a:prstGeom prst="rect">
            <a:avLst/>
          </a:prstGeom>
          <a:noFill/>
          <a:ln w="19050">
            <a:solidFill>
              <a:srgbClr val="0000FF"/>
            </a:solidFill>
            <a:miter lim="800000"/>
            <a:headEnd/>
            <a:tailEnd/>
          </a:ln>
        </p:spPr>
      </p:pic>
    </p:spTree>
  </p:cSld>
  <p:clrMapOvr>
    <a:masterClrMapping/>
  </p:clrMapOvr>
  <p:transition>
    <p:wipe dir="r"/>
  </p:transition>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a:spLocks noGrp="1" noChangeArrowheads="1"/>
          </p:cNvSpPr>
          <p:nvPr>
            <p:ph type="title"/>
          </p:nvPr>
        </p:nvSpPr>
        <p:spPr/>
        <p:txBody>
          <a:bodyPr/>
          <a:lstStyle/>
          <a:p>
            <a:pPr eaLnBrk="1" hangingPunct="1"/>
            <a:r>
              <a:rPr lang="en-US" smtClean="0"/>
              <a:t>WorkShop 1</a:t>
            </a:r>
          </a:p>
        </p:txBody>
      </p:sp>
      <p:sp>
        <p:nvSpPr>
          <p:cNvPr id="110595" name="Rectangle 3"/>
          <p:cNvSpPr>
            <a:spLocks noGrp="1" noChangeArrowheads="1"/>
          </p:cNvSpPr>
          <p:nvPr>
            <p:ph type="body" idx="1"/>
          </p:nvPr>
        </p:nvSpPr>
        <p:spPr>
          <a:xfrm>
            <a:off x="992188" y="1592263"/>
            <a:ext cx="7874000" cy="4337050"/>
          </a:xfrm>
        </p:spPr>
        <p:txBody>
          <a:bodyPr/>
          <a:lstStyle/>
          <a:p>
            <a:pPr eaLnBrk="1" hangingPunct="1"/>
            <a:r>
              <a:rPr lang="en-US" dirty="0" smtClean="0"/>
              <a:t>Create a version for acct application when a new Account is created, check if the 3rd and last digit does not have the same no. if the nos. are same then increment the no. by one. </a:t>
            </a:r>
          </a:p>
        </p:txBody>
      </p:sp>
    </p:spTree>
  </p:cSld>
  <p:clrMapOvr>
    <a:masterClrMapping/>
  </p:clrMapOvr>
  <p:transition>
    <p:wipe dir="r"/>
  </p:transition>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p:cNvSpPr>
            <a:spLocks noGrp="1" noChangeArrowheads="1"/>
          </p:cNvSpPr>
          <p:nvPr>
            <p:ph type="title"/>
          </p:nvPr>
        </p:nvSpPr>
        <p:spPr/>
        <p:txBody>
          <a:bodyPr/>
          <a:lstStyle/>
          <a:p>
            <a:pPr eaLnBrk="1" hangingPunct="1"/>
            <a:r>
              <a:rPr lang="en-US" smtClean="0"/>
              <a:t>Routine</a:t>
            </a:r>
          </a:p>
        </p:txBody>
      </p:sp>
      <p:sp>
        <p:nvSpPr>
          <p:cNvPr id="111619" name="Rectangle 5"/>
          <p:cNvSpPr>
            <a:spLocks noGrp="1" noChangeArrowheads="1"/>
          </p:cNvSpPr>
          <p:nvPr>
            <p:ph type="body" idx="1"/>
          </p:nvPr>
        </p:nvSpPr>
        <p:spPr>
          <a:xfrm>
            <a:off x="992188" y="1592263"/>
            <a:ext cx="7874000" cy="4337050"/>
          </a:xfrm>
        </p:spPr>
        <p:txBody>
          <a:bodyPr/>
          <a:lstStyle/>
          <a:p>
            <a:pPr eaLnBrk="1" hangingPunct="1"/>
            <a:endParaRPr lang="en-US" smtClean="0"/>
          </a:p>
        </p:txBody>
      </p:sp>
      <p:pic>
        <p:nvPicPr>
          <p:cNvPr id="111620" name="Picture 6"/>
          <p:cNvPicPr>
            <a:picLocks noChangeAspect="1" noChangeArrowheads="1"/>
          </p:cNvPicPr>
          <p:nvPr/>
        </p:nvPicPr>
        <p:blipFill>
          <a:blip r:embed="rId2" cstate="print"/>
          <a:srcRect b="1834"/>
          <a:stretch>
            <a:fillRect/>
          </a:stretch>
        </p:blipFill>
        <p:spPr bwMode="auto">
          <a:xfrm>
            <a:off x="1001713" y="1595438"/>
            <a:ext cx="7858125" cy="4173537"/>
          </a:xfrm>
          <a:prstGeom prst="rect">
            <a:avLst/>
          </a:prstGeom>
          <a:noFill/>
          <a:ln w="9525">
            <a:solidFill>
              <a:schemeClr val="hlink"/>
            </a:solidFill>
            <a:miter lim="800000"/>
            <a:headEnd/>
            <a:tailEnd/>
          </a:ln>
        </p:spPr>
      </p:pic>
    </p:spTree>
  </p:cSld>
  <p:clrMapOvr>
    <a:masterClrMapping/>
  </p:clrMapOvr>
  <p:transition>
    <p:wipe dir="r"/>
  </p:transition>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p:cNvSpPr>
            <a:spLocks noGrp="1" noChangeArrowheads="1"/>
          </p:cNvSpPr>
          <p:nvPr>
            <p:ph type="title"/>
          </p:nvPr>
        </p:nvSpPr>
        <p:spPr/>
        <p:txBody>
          <a:bodyPr/>
          <a:lstStyle/>
          <a:p>
            <a:pPr eaLnBrk="1" hangingPunct="1"/>
            <a:r>
              <a:rPr lang="en-US" smtClean="0"/>
              <a:t>Attach the routine</a:t>
            </a:r>
          </a:p>
        </p:txBody>
      </p:sp>
      <p:sp>
        <p:nvSpPr>
          <p:cNvPr id="112643" name="Content Placeholder 3"/>
          <p:cNvSpPr>
            <a:spLocks noGrp="1"/>
          </p:cNvSpPr>
          <p:nvPr>
            <p:ph idx="1"/>
          </p:nvPr>
        </p:nvSpPr>
        <p:spPr>
          <a:xfrm>
            <a:off x="992188" y="1592263"/>
            <a:ext cx="7874000" cy="4638675"/>
          </a:xfrm>
        </p:spPr>
        <p:txBody>
          <a:bodyPr/>
          <a:lstStyle/>
          <a:p>
            <a:endParaRPr lang="en-US" smtClean="0"/>
          </a:p>
        </p:txBody>
      </p:sp>
      <p:pic>
        <p:nvPicPr>
          <p:cNvPr id="112644" name="Picture 4"/>
          <p:cNvPicPr>
            <a:picLocks noChangeAspect="1" noChangeArrowheads="1"/>
          </p:cNvPicPr>
          <p:nvPr/>
        </p:nvPicPr>
        <p:blipFill>
          <a:blip r:embed="rId2" cstate="print"/>
          <a:srcRect/>
          <a:stretch>
            <a:fillRect/>
          </a:stretch>
        </p:blipFill>
        <p:spPr bwMode="auto">
          <a:xfrm>
            <a:off x="1714500" y="2671763"/>
            <a:ext cx="6426200" cy="260350"/>
          </a:xfrm>
          <a:prstGeom prst="rect">
            <a:avLst/>
          </a:prstGeom>
          <a:noFill/>
          <a:ln w="19050">
            <a:solidFill>
              <a:srgbClr val="0000FF"/>
            </a:solidFill>
            <a:miter lim="800000"/>
            <a:headEnd/>
            <a:tailEnd/>
          </a:ln>
        </p:spPr>
      </p:pic>
    </p:spTree>
  </p:cSld>
  <p:clrMapOvr>
    <a:masterClrMapping/>
  </p:clrMapOvr>
  <p:transition>
    <p:wipe dir="r"/>
  </p:transition>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p:cNvSpPr>
            <a:spLocks noGrp="1" noChangeArrowheads="1"/>
          </p:cNvSpPr>
          <p:nvPr>
            <p:ph type="title"/>
          </p:nvPr>
        </p:nvSpPr>
        <p:spPr/>
        <p:txBody>
          <a:bodyPr/>
          <a:lstStyle/>
          <a:p>
            <a:pPr eaLnBrk="1" hangingPunct="1"/>
            <a:r>
              <a:rPr lang="en-US" smtClean="0"/>
              <a:t>Output</a:t>
            </a:r>
          </a:p>
        </p:txBody>
      </p:sp>
      <p:pic>
        <p:nvPicPr>
          <p:cNvPr id="113667" name="Picture 6"/>
          <p:cNvPicPr>
            <a:picLocks noChangeAspect="1" noChangeArrowheads="1"/>
          </p:cNvPicPr>
          <p:nvPr/>
        </p:nvPicPr>
        <p:blipFill>
          <a:blip r:embed="rId2" cstate="print"/>
          <a:srcRect r="16743" b="5733"/>
          <a:stretch>
            <a:fillRect/>
          </a:stretch>
        </p:blipFill>
        <p:spPr bwMode="auto">
          <a:xfrm>
            <a:off x="2214563" y="3619500"/>
            <a:ext cx="4722812" cy="1881188"/>
          </a:xfrm>
          <a:prstGeom prst="rect">
            <a:avLst/>
          </a:prstGeom>
          <a:noFill/>
          <a:ln w="19050">
            <a:solidFill>
              <a:srgbClr val="0000FF"/>
            </a:solidFill>
            <a:miter lim="800000"/>
            <a:headEnd/>
            <a:tailEnd/>
          </a:ln>
        </p:spPr>
      </p:pic>
      <p:pic>
        <p:nvPicPr>
          <p:cNvPr id="113668" name="Picture 7"/>
          <p:cNvPicPr>
            <a:picLocks noChangeAspect="1" noChangeArrowheads="1"/>
          </p:cNvPicPr>
          <p:nvPr/>
        </p:nvPicPr>
        <p:blipFill>
          <a:blip r:embed="rId3" cstate="print"/>
          <a:srcRect/>
          <a:stretch>
            <a:fillRect/>
          </a:stretch>
        </p:blipFill>
        <p:spPr bwMode="auto">
          <a:xfrm>
            <a:off x="2217738" y="1527175"/>
            <a:ext cx="4705350" cy="1881188"/>
          </a:xfrm>
          <a:prstGeom prst="rect">
            <a:avLst/>
          </a:prstGeom>
          <a:noFill/>
          <a:ln w="19050">
            <a:solidFill>
              <a:srgbClr val="0000FF"/>
            </a:solidFill>
            <a:miter lim="800000"/>
            <a:headEnd/>
            <a:tailEnd/>
          </a:ln>
        </p:spPr>
      </p:pic>
    </p:spTree>
  </p:cSld>
  <p:clrMapOvr>
    <a:masterClrMapping/>
  </p:clrMapOvr>
  <p:transition>
    <p:wipe dir="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pPr eaLnBrk="1" hangingPunct="1"/>
            <a:r>
              <a:rPr lang="en-US" smtClean="0"/>
              <a:t>ID.NEW.LAST and R.NEW.LAST</a:t>
            </a:r>
          </a:p>
        </p:txBody>
      </p:sp>
      <p:sp>
        <p:nvSpPr>
          <p:cNvPr id="12291" name="Slide Number Placeholder 13"/>
          <p:cNvSpPr>
            <a:spLocks noGrp="1"/>
          </p:cNvSpPr>
          <p:nvPr>
            <p:ph type="sldNum" sz="quarter" idx="10"/>
          </p:nvPr>
        </p:nvSpPr>
        <p:spPr>
          <a:noFill/>
        </p:spPr>
        <p:txBody>
          <a:bodyPr/>
          <a:lstStyle/>
          <a:p>
            <a:r>
              <a:rPr lang="en-GB" smtClean="0"/>
              <a:t>Slide </a:t>
            </a:r>
            <a:fld id="{6BE4CAD4-4928-4F91-B1D3-AC84FE058F4E}" type="slidenum">
              <a:rPr lang="en-GB" smtClean="0"/>
              <a:pPr/>
              <a:t>10</a:t>
            </a:fld>
            <a:endParaRPr lang="en-GB" smtClean="0"/>
          </a:p>
        </p:txBody>
      </p:sp>
      <p:sp>
        <p:nvSpPr>
          <p:cNvPr id="12292" name="Text Box 7"/>
          <p:cNvSpPr txBox="1">
            <a:spLocks noChangeArrowheads="1"/>
          </p:cNvSpPr>
          <p:nvPr/>
        </p:nvSpPr>
        <p:spPr bwMode="auto">
          <a:xfrm>
            <a:off x="1500188" y="1071563"/>
            <a:ext cx="1857375" cy="714375"/>
          </a:xfrm>
          <a:prstGeom prst="rect">
            <a:avLst/>
          </a:prstGeom>
          <a:solidFill>
            <a:srgbClr val="6699FF">
              <a:alpha val="32941"/>
            </a:srgbClr>
          </a:solidFill>
          <a:ln w="9525" algn="ctr">
            <a:solidFill>
              <a:srgbClr val="3855A6"/>
            </a:solidFill>
            <a:miter lim="800000"/>
            <a:headEnd/>
            <a:tailEnd/>
          </a:ln>
        </p:spPr>
        <p:txBody>
          <a:bodyPr/>
          <a:lstStyle/>
          <a:p>
            <a:pPr algn="ctr"/>
            <a:r>
              <a:rPr lang="en-US" sz="1600">
                <a:solidFill>
                  <a:srgbClr val="005294"/>
                </a:solidFill>
              </a:rPr>
              <a:t>ID.NEW </a:t>
            </a:r>
          </a:p>
        </p:txBody>
      </p:sp>
      <p:sp>
        <p:nvSpPr>
          <p:cNvPr id="12293" name="Text Box 7"/>
          <p:cNvSpPr txBox="1">
            <a:spLocks noChangeArrowheads="1"/>
          </p:cNvSpPr>
          <p:nvPr/>
        </p:nvSpPr>
        <p:spPr bwMode="auto">
          <a:xfrm>
            <a:off x="857250" y="2071688"/>
            <a:ext cx="3214688" cy="3643312"/>
          </a:xfrm>
          <a:prstGeom prst="rect">
            <a:avLst/>
          </a:prstGeom>
          <a:solidFill>
            <a:srgbClr val="6699FF">
              <a:alpha val="32941"/>
            </a:srgbClr>
          </a:solidFill>
          <a:ln w="9525" algn="ctr">
            <a:solidFill>
              <a:srgbClr val="3855A6"/>
            </a:solidFill>
            <a:miter lim="800000"/>
            <a:headEnd/>
            <a:tailEnd/>
          </a:ln>
        </p:spPr>
        <p:txBody>
          <a:bodyPr/>
          <a:lstStyle/>
          <a:p>
            <a:pPr algn="ctr"/>
            <a:r>
              <a:rPr lang="en-US" sz="1600">
                <a:solidFill>
                  <a:srgbClr val="005294"/>
                </a:solidFill>
              </a:rPr>
              <a:t>R.NEW </a:t>
            </a:r>
          </a:p>
        </p:txBody>
      </p:sp>
      <p:pic>
        <p:nvPicPr>
          <p:cNvPr id="12294" name="Picture 17"/>
          <p:cNvPicPr>
            <a:picLocks noChangeAspect="1" noChangeArrowheads="1"/>
          </p:cNvPicPr>
          <p:nvPr/>
        </p:nvPicPr>
        <p:blipFill>
          <a:blip r:embed="rId3" cstate="print"/>
          <a:srcRect/>
          <a:stretch>
            <a:fillRect/>
          </a:stretch>
        </p:blipFill>
        <p:spPr bwMode="auto">
          <a:xfrm>
            <a:off x="1157288" y="2500313"/>
            <a:ext cx="2628900" cy="2916237"/>
          </a:xfrm>
          <a:prstGeom prst="rect">
            <a:avLst/>
          </a:prstGeom>
          <a:noFill/>
          <a:ln w="9525">
            <a:solidFill>
              <a:srgbClr val="005294"/>
            </a:solidFill>
            <a:miter lim="800000"/>
            <a:headEnd/>
            <a:tailEnd/>
          </a:ln>
        </p:spPr>
      </p:pic>
      <p:sp>
        <p:nvSpPr>
          <p:cNvPr id="12295" name="Text Box 7"/>
          <p:cNvSpPr txBox="1">
            <a:spLocks noChangeArrowheads="1"/>
          </p:cNvSpPr>
          <p:nvPr/>
        </p:nvSpPr>
        <p:spPr bwMode="auto">
          <a:xfrm>
            <a:off x="5572125" y="1071563"/>
            <a:ext cx="1857375" cy="714375"/>
          </a:xfrm>
          <a:prstGeom prst="rect">
            <a:avLst/>
          </a:prstGeom>
          <a:solidFill>
            <a:srgbClr val="6699FF">
              <a:alpha val="32941"/>
            </a:srgbClr>
          </a:solidFill>
          <a:ln w="9525" algn="ctr">
            <a:solidFill>
              <a:srgbClr val="3855A6"/>
            </a:solidFill>
            <a:miter lim="800000"/>
            <a:headEnd/>
            <a:tailEnd/>
          </a:ln>
        </p:spPr>
        <p:txBody>
          <a:bodyPr/>
          <a:lstStyle/>
          <a:p>
            <a:pPr algn="ctr"/>
            <a:r>
              <a:rPr lang="en-US" sz="1600">
                <a:solidFill>
                  <a:srgbClr val="005294"/>
                </a:solidFill>
              </a:rPr>
              <a:t>ID.NEW.LAST </a:t>
            </a:r>
          </a:p>
        </p:txBody>
      </p:sp>
      <p:sp>
        <p:nvSpPr>
          <p:cNvPr id="12296" name="Text Box 7"/>
          <p:cNvSpPr txBox="1">
            <a:spLocks noChangeArrowheads="1"/>
          </p:cNvSpPr>
          <p:nvPr/>
        </p:nvSpPr>
        <p:spPr bwMode="auto">
          <a:xfrm>
            <a:off x="4929188" y="2071688"/>
            <a:ext cx="3214687" cy="3643312"/>
          </a:xfrm>
          <a:prstGeom prst="rect">
            <a:avLst/>
          </a:prstGeom>
          <a:solidFill>
            <a:srgbClr val="6699FF">
              <a:alpha val="32941"/>
            </a:srgbClr>
          </a:solidFill>
          <a:ln w="9525" algn="ctr">
            <a:solidFill>
              <a:srgbClr val="3855A6"/>
            </a:solidFill>
            <a:miter lim="800000"/>
            <a:headEnd/>
            <a:tailEnd/>
          </a:ln>
        </p:spPr>
        <p:txBody>
          <a:bodyPr/>
          <a:lstStyle/>
          <a:p>
            <a:pPr algn="ctr"/>
            <a:r>
              <a:rPr lang="en-US" sz="1600">
                <a:solidFill>
                  <a:srgbClr val="005294"/>
                </a:solidFill>
              </a:rPr>
              <a:t>R.NEW.LAST </a:t>
            </a:r>
          </a:p>
        </p:txBody>
      </p:sp>
      <p:pic>
        <p:nvPicPr>
          <p:cNvPr id="12297" name="Picture 17"/>
          <p:cNvPicPr>
            <a:picLocks noChangeAspect="1" noChangeArrowheads="1"/>
          </p:cNvPicPr>
          <p:nvPr/>
        </p:nvPicPr>
        <p:blipFill>
          <a:blip r:embed="rId3" cstate="print"/>
          <a:srcRect/>
          <a:stretch>
            <a:fillRect/>
          </a:stretch>
        </p:blipFill>
        <p:spPr bwMode="auto">
          <a:xfrm>
            <a:off x="5229225" y="2500313"/>
            <a:ext cx="2628900" cy="2916237"/>
          </a:xfrm>
          <a:prstGeom prst="rect">
            <a:avLst/>
          </a:prstGeom>
          <a:noFill/>
          <a:ln w="9525">
            <a:solidFill>
              <a:srgbClr val="005294"/>
            </a:solidFill>
            <a:miter lim="800000"/>
            <a:headEnd/>
            <a:tailEnd/>
          </a:ln>
        </p:spPr>
      </p:pic>
      <p:pic>
        <p:nvPicPr>
          <p:cNvPr id="12298" name="Picture 11"/>
          <p:cNvPicPr>
            <a:picLocks noChangeAspect="1" noChangeArrowheads="1"/>
          </p:cNvPicPr>
          <p:nvPr/>
        </p:nvPicPr>
        <p:blipFill>
          <a:blip r:embed="rId4" cstate="print"/>
          <a:srcRect/>
          <a:stretch>
            <a:fillRect/>
          </a:stretch>
        </p:blipFill>
        <p:spPr bwMode="auto">
          <a:xfrm>
            <a:off x="2071688" y="1428750"/>
            <a:ext cx="714375" cy="196850"/>
          </a:xfrm>
          <a:prstGeom prst="rect">
            <a:avLst/>
          </a:prstGeom>
          <a:noFill/>
          <a:ln w="9525">
            <a:solidFill>
              <a:srgbClr val="005294"/>
            </a:solidFill>
            <a:miter lim="800000"/>
            <a:headEnd/>
            <a:tailEnd/>
          </a:ln>
        </p:spPr>
      </p:pic>
      <p:pic>
        <p:nvPicPr>
          <p:cNvPr id="12299" name="Picture 11"/>
          <p:cNvPicPr>
            <a:picLocks noChangeAspect="1" noChangeArrowheads="1"/>
          </p:cNvPicPr>
          <p:nvPr/>
        </p:nvPicPr>
        <p:blipFill>
          <a:blip r:embed="rId4" cstate="print"/>
          <a:srcRect/>
          <a:stretch>
            <a:fillRect/>
          </a:stretch>
        </p:blipFill>
        <p:spPr bwMode="auto">
          <a:xfrm>
            <a:off x="6143625" y="1428750"/>
            <a:ext cx="714375" cy="196850"/>
          </a:xfrm>
          <a:prstGeom prst="rect">
            <a:avLst/>
          </a:prstGeom>
          <a:noFill/>
          <a:ln w="9525">
            <a:solidFill>
              <a:srgbClr val="005294"/>
            </a:solidFill>
            <a:miter lim="800000"/>
            <a:headEnd/>
            <a:tailEnd/>
          </a:ln>
        </p:spPr>
      </p:pic>
    </p:spTree>
  </p:cSld>
  <p:clrMapOvr>
    <a:masterClrMapping/>
  </p:clrMapOvr>
  <p:transition>
    <p:wipe dir="r"/>
  </p:transition>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a:xfrm>
            <a:off x="76200" y="71438"/>
            <a:ext cx="7010400" cy="381000"/>
          </a:xfrm>
        </p:spPr>
        <p:txBody>
          <a:bodyPr/>
          <a:lstStyle/>
          <a:p>
            <a:r>
              <a:rPr lang="en-US" smtClean="0"/>
              <a:t>Check Record Routine</a:t>
            </a:r>
            <a:endParaRPr lang="en-GB" smtClean="0"/>
          </a:p>
        </p:txBody>
      </p:sp>
      <p:sp>
        <p:nvSpPr>
          <p:cNvPr id="25603" name="Content Placeholder 2"/>
          <p:cNvSpPr>
            <a:spLocks noGrp="1"/>
          </p:cNvSpPr>
          <p:nvPr>
            <p:ph idx="1"/>
          </p:nvPr>
        </p:nvSpPr>
        <p:spPr>
          <a:xfrm>
            <a:off x="685800" y="1143000"/>
            <a:ext cx="7772400" cy="4800600"/>
          </a:xfrm>
        </p:spPr>
        <p:txBody>
          <a:bodyPr/>
          <a:lstStyle/>
          <a:p>
            <a:endParaRPr lang="en-US" sz="1800" smtClean="0"/>
          </a:p>
          <a:p>
            <a:r>
              <a:rPr lang="en-US" sz="1800" smtClean="0"/>
              <a:t>Check record routine is used to alter field attributes or to default values into fields</a:t>
            </a:r>
          </a:p>
          <a:p>
            <a:endParaRPr lang="en-US" sz="1800" smtClean="0"/>
          </a:p>
          <a:p>
            <a:r>
              <a:rPr lang="en-US" sz="1800" smtClean="0"/>
              <a:t>It is invoked after the id is entered and validated </a:t>
            </a:r>
          </a:p>
          <a:p>
            <a:endParaRPr lang="en-US" sz="1800" smtClean="0"/>
          </a:p>
          <a:p>
            <a:r>
              <a:rPr lang="en-US" sz="1800" smtClean="0">
                <a:cs typeface="Arial" charset="0"/>
              </a:rPr>
              <a:t>Gets invoked when the functions I(Input), D(Delete), A(Authorise) and R(Reverse) are used</a:t>
            </a:r>
          </a:p>
          <a:p>
            <a:endParaRPr lang="en-US" sz="1800" smtClean="0">
              <a:cs typeface="Arial" charset="0"/>
            </a:endParaRPr>
          </a:p>
          <a:p>
            <a:r>
              <a:rPr lang="en-GB" sz="1800" smtClean="0"/>
              <a:t>Attached to the field CHECK.REC.RTN  of  the version</a:t>
            </a:r>
          </a:p>
          <a:p>
            <a:endParaRPr lang="en-US" sz="1800" smtClean="0"/>
          </a:p>
          <a:p>
            <a:r>
              <a:rPr lang="en-US" sz="1800" smtClean="0"/>
              <a:t>Check record routines need to have an entry in </a:t>
            </a:r>
            <a:r>
              <a:rPr lang="en-US" sz="1800" b="1" smtClean="0"/>
              <a:t>EB.API</a:t>
            </a:r>
            <a:endParaRPr lang="en-GB" sz="1800" b="1" smtClean="0"/>
          </a:p>
        </p:txBody>
      </p:sp>
      <p:sp>
        <p:nvSpPr>
          <p:cNvPr id="25604" name="Slide Number Placeholder 3"/>
          <p:cNvSpPr>
            <a:spLocks noGrp="1"/>
          </p:cNvSpPr>
          <p:nvPr>
            <p:ph type="sldNum" sz="quarter" idx="10"/>
          </p:nvPr>
        </p:nvSpPr>
        <p:spPr>
          <a:noFill/>
        </p:spPr>
        <p:txBody>
          <a:bodyPr/>
          <a:lstStyle/>
          <a:p>
            <a:r>
              <a:rPr lang="en-GB" smtClean="0"/>
              <a:t>Slide </a:t>
            </a:r>
            <a:fld id="{F0357F16-96A8-4BBA-B458-9C005D126A95}" type="slidenum">
              <a:rPr lang="en-GB" smtClean="0"/>
              <a:pPr/>
              <a:t>109</a:t>
            </a:fld>
            <a:endParaRPr lang="en-GB" smtClean="0"/>
          </a:p>
        </p:txBody>
      </p:sp>
    </p:spTree>
  </p:cSld>
  <p:clrMapOvr>
    <a:masterClrMapping/>
  </p:clrMapOvr>
  <p:transition>
    <p:wipe dir="r"/>
  </p:transition>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p:cNvSpPr>
          <p:nvPr>
            <p:ph type="title"/>
          </p:nvPr>
        </p:nvSpPr>
        <p:spPr>
          <a:xfrm>
            <a:off x="76200" y="71438"/>
            <a:ext cx="7010400" cy="381000"/>
          </a:xfrm>
        </p:spPr>
        <p:txBody>
          <a:bodyPr/>
          <a:lstStyle/>
          <a:p>
            <a:r>
              <a:rPr lang="en-US" dirty="0" smtClean="0"/>
              <a:t>Check Record Routine</a:t>
            </a:r>
            <a:endParaRPr lang="en-GB" dirty="0" smtClean="0"/>
          </a:p>
        </p:txBody>
      </p:sp>
      <p:sp>
        <p:nvSpPr>
          <p:cNvPr id="26627" name="Content Placeholder 2"/>
          <p:cNvSpPr>
            <a:spLocks noGrp="1"/>
          </p:cNvSpPr>
          <p:nvPr>
            <p:ph idx="1"/>
          </p:nvPr>
        </p:nvSpPr>
        <p:spPr>
          <a:xfrm>
            <a:off x="685800" y="1143000"/>
            <a:ext cx="7772400" cy="4800600"/>
          </a:xfrm>
        </p:spPr>
        <p:txBody>
          <a:bodyPr/>
          <a:lstStyle/>
          <a:p>
            <a:endParaRPr lang="en-US" sz="1800" dirty="0" smtClean="0"/>
          </a:p>
          <a:p>
            <a:r>
              <a:rPr lang="en-US" sz="1800" dirty="0" smtClean="0"/>
              <a:t>Create a version for the </a:t>
            </a:r>
            <a:r>
              <a:rPr lang="en-US" sz="1800" b="1" dirty="0" smtClean="0"/>
              <a:t>ACCOUNT</a:t>
            </a:r>
            <a:r>
              <a:rPr lang="en-US" sz="1800" dirty="0" smtClean="0"/>
              <a:t> application with all the mandatory fields</a:t>
            </a:r>
          </a:p>
          <a:p>
            <a:endParaRPr lang="en-US" sz="1800" dirty="0" smtClean="0"/>
          </a:p>
          <a:p>
            <a:r>
              <a:rPr lang="en-US" sz="1800" dirty="0" smtClean="0"/>
              <a:t>Using the version ,the user should be allowed to open only account records that belong to CATEGORY 6001. Write a subroutine to perform the validation</a:t>
            </a:r>
            <a:endParaRPr lang="en-GB" sz="1800" dirty="0" smtClean="0"/>
          </a:p>
          <a:p>
            <a:endParaRPr lang="en-GB" sz="1800" dirty="0" smtClean="0"/>
          </a:p>
        </p:txBody>
      </p:sp>
      <p:sp>
        <p:nvSpPr>
          <p:cNvPr id="26628" name="Slide Number Placeholder 3"/>
          <p:cNvSpPr>
            <a:spLocks noGrp="1"/>
          </p:cNvSpPr>
          <p:nvPr>
            <p:ph type="sldNum" sz="quarter" idx="10"/>
          </p:nvPr>
        </p:nvSpPr>
        <p:spPr>
          <a:noFill/>
        </p:spPr>
        <p:txBody>
          <a:bodyPr/>
          <a:lstStyle/>
          <a:p>
            <a:r>
              <a:rPr lang="en-GB" smtClean="0"/>
              <a:t>Slide </a:t>
            </a:r>
            <a:fld id="{692B14D2-CCEE-4E85-94FC-5A1BEA6FF54F}" type="slidenum">
              <a:rPr lang="en-GB" smtClean="0"/>
              <a:pPr/>
              <a:t>110</a:t>
            </a:fld>
            <a:endParaRPr lang="en-GB" smtClean="0"/>
          </a:p>
        </p:txBody>
      </p:sp>
    </p:spTree>
  </p:cSld>
  <p:clrMapOvr>
    <a:masterClrMapping/>
  </p:clrMapOvr>
  <p:transition>
    <p:wipe dir="r"/>
  </p:transition>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p:cNvSpPr>
            <a:spLocks noGrp="1"/>
          </p:cNvSpPr>
          <p:nvPr>
            <p:ph type="title"/>
          </p:nvPr>
        </p:nvSpPr>
        <p:spPr>
          <a:xfrm>
            <a:off x="76200" y="65088"/>
            <a:ext cx="7010400" cy="381000"/>
          </a:xfrm>
        </p:spPr>
        <p:txBody>
          <a:bodyPr/>
          <a:lstStyle/>
          <a:p>
            <a:r>
              <a:rPr lang="en-US" smtClean="0"/>
              <a:t>The Algorithm</a:t>
            </a:r>
            <a:endParaRPr lang="en-GB" smtClean="0"/>
          </a:p>
        </p:txBody>
      </p:sp>
      <p:sp>
        <p:nvSpPr>
          <p:cNvPr id="27651" name="Content Placeholder 2"/>
          <p:cNvSpPr>
            <a:spLocks noGrp="1"/>
          </p:cNvSpPr>
          <p:nvPr>
            <p:ph idx="1"/>
          </p:nvPr>
        </p:nvSpPr>
        <p:spPr>
          <a:xfrm>
            <a:off x="642938" y="857250"/>
            <a:ext cx="7772400" cy="4800600"/>
          </a:xfrm>
        </p:spPr>
        <p:txBody>
          <a:bodyPr/>
          <a:lstStyle/>
          <a:p>
            <a:endParaRPr lang="en-US" sz="1800" smtClean="0"/>
          </a:p>
          <a:p>
            <a:endParaRPr lang="en-US" sz="1800" smtClean="0"/>
          </a:p>
          <a:p>
            <a:r>
              <a:rPr lang="en-US" sz="1800" smtClean="0"/>
              <a:t>Create the version for the </a:t>
            </a:r>
            <a:r>
              <a:rPr lang="en-US" sz="1800" b="1" smtClean="0"/>
              <a:t>ACCOUNT </a:t>
            </a:r>
            <a:r>
              <a:rPr lang="en-US" sz="1800" smtClean="0"/>
              <a:t>application</a:t>
            </a:r>
          </a:p>
          <a:p>
            <a:endParaRPr lang="en-US" sz="1800" smtClean="0"/>
          </a:p>
          <a:p>
            <a:r>
              <a:rPr lang="en-US" sz="1800" smtClean="0"/>
              <a:t>Check the id of the version that is opened currently by the user</a:t>
            </a:r>
          </a:p>
          <a:p>
            <a:endParaRPr lang="en-US" sz="1800" smtClean="0"/>
          </a:p>
          <a:p>
            <a:r>
              <a:rPr lang="en-US" sz="1800" smtClean="0"/>
              <a:t>User should be allowed to open only those accounts that belong to CATEGORY 6001</a:t>
            </a:r>
          </a:p>
          <a:p>
            <a:endParaRPr lang="en-US" sz="1800" smtClean="0"/>
          </a:p>
          <a:p>
            <a:endParaRPr lang="en-US" sz="1800" smtClean="0"/>
          </a:p>
          <a:p>
            <a:endParaRPr lang="en-US" sz="1800" smtClean="0"/>
          </a:p>
          <a:p>
            <a:endParaRPr lang="en-US" sz="1800" smtClean="0"/>
          </a:p>
          <a:p>
            <a:endParaRPr lang="en-US" sz="1800" smtClean="0"/>
          </a:p>
          <a:p>
            <a:endParaRPr lang="en-US" sz="1800" smtClean="0"/>
          </a:p>
          <a:p>
            <a:endParaRPr lang="en-US" sz="1800" smtClean="0"/>
          </a:p>
          <a:p>
            <a:endParaRPr lang="en-US" sz="1800" smtClean="0"/>
          </a:p>
          <a:p>
            <a:endParaRPr lang="en-GB" sz="1800" smtClean="0"/>
          </a:p>
        </p:txBody>
      </p:sp>
      <p:sp>
        <p:nvSpPr>
          <p:cNvPr id="27652" name="Slide Number Placeholder 3"/>
          <p:cNvSpPr>
            <a:spLocks noGrp="1"/>
          </p:cNvSpPr>
          <p:nvPr>
            <p:ph type="sldNum" sz="quarter" idx="10"/>
          </p:nvPr>
        </p:nvSpPr>
        <p:spPr>
          <a:noFill/>
        </p:spPr>
        <p:txBody>
          <a:bodyPr/>
          <a:lstStyle/>
          <a:p>
            <a:r>
              <a:rPr lang="en-GB" smtClean="0"/>
              <a:t>Slide </a:t>
            </a:r>
            <a:fld id="{33A4EA5E-07E7-426E-93C7-C389D61321C3}" type="slidenum">
              <a:rPr lang="en-GB" smtClean="0"/>
              <a:pPr/>
              <a:t>111</a:t>
            </a:fld>
            <a:endParaRPr lang="en-GB" smtClean="0"/>
          </a:p>
        </p:txBody>
      </p:sp>
    </p:spTree>
  </p:cSld>
  <p:clrMapOvr>
    <a:masterClrMapping/>
  </p:clrMapOvr>
  <p:transition>
    <p:wipe dir="r"/>
  </p:transition>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a:spLocks noGrp="1"/>
          </p:cNvSpPr>
          <p:nvPr>
            <p:ph type="title"/>
          </p:nvPr>
        </p:nvSpPr>
        <p:spPr/>
        <p:txBody>
          <a:bodyPr/>
          <a:lstStyle/>
          <a:p>
            <a:r>
              <a:rPr lang="en-US" smtClean="0"/>
              <a:t>Write the subroutine</a:t>
            </a:r>
            <a:endParaRPr lang="en-GB" smtClean="0"/>
          </a:p>
        </p:txBody>
      </p:sp>
      <p:sp>
        <p:nvSpPr>
          <p:cNvPr id="28675" name="Slide Number Placeholder 3"/>
          <p:cNvSpPr>
            <a:spLocks noGrp="1"/>
          </p:cNvSpPr>
          <p:nvPr>
            <p:ph type="sldNum" sz="quarter" idx="10"/>
          </p:nvPr>
        </p:nvSpPr>
        <p:spPr>
          <a:noFill/>
        </p:spPr>
        <p:txBody>
          <a:bodyPr/>
          <a:lstStyle/>
          <a:p>
            <a:r>
              <a:rPr lang="en-GB" smtClean="0"/>
              <a:t>Slide </a:t>
            </a:r>
            <a:fld id="{79DC0F89-8CAE-4B39-A5A8-E1F86CE1D5F9}" type="slidenum">
              <a:rPr lang="en-GB" smtClean="0"/>
              <a:pPr/>
              <a:t>112</a:t>
            </a:fld>
            <a:endParaRPr lang="en-GB" smtClean="0"/>
          </a:p>
        </p:txBody>
      </p:sp>
      <p:pic>
        <p:nvPicPr>
          <p:cNvPr id="28676" name="Picture 5"/>
          <p:cNvPicPr>
            <a:picLocks noChangeAspect="1" noChangeArrowheads="1"/>
          </p:cNvPicPr>
          <p:nvPr/>
        </p:nvPicPr>
        <p:blipFill>
          <a:blip r:embed="rId3" cstate="print"/>
          <a:srcRect/>
          <a:stretch>
            <a:fillRect/>
          </a:stretch>
        </p:blipFill>
        <p:spPr bwMode="auto">
          <a:xfrm>
            <a:off x="785813" y="1143000"/>
            <a:ext cx="8245475" cy="4643438"/>
          </a:xfrm>
          <a:prstGeom prst="rect">
            <a:avLst/>
          </a:prstGeom>
          <a:noFill/>
          <a:ln w="9525">
            <a:solidFill>
              <a:schemeClr val="tx1"/>
            </a:solidFill>
            <a:miter lim="800000"/>
            <a:headEnd/>
            <a:tailEnd/>
          </a:ln>
        </p:spPr>
      </p:pic>
    </p:spTree>
  </p:cSld>
  <p:clrMapOvr>
    <a:masterClrMapping/>
  </p:clrMapOvr>
  <p:transition>
    <p:wipe dir="r"/>
  </p:transition>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2"/>
          <p:cNvSpPr>
            <a:spLocks noGrp="1" noChangeArrowheads="1"/>
          </p:cNvSpPr>
          <p:nvPr>
            <p:ph type="title"/>
          </p:nvPr>
        </p:nvSpPr>
        <p:spPr/>
        <p:txBody>
          <a:bodyPr/>
          <a:lstStyle/>
          <a:p>
            <a:pPr eaLnBrk="1" hangingPunct="1"/>
            <a:r>
              <a:rPr lang="en-US" smtClean="0"/>
              <a:t>AfterUnauth routine</a:t>
            </a:r>
          </a:p>
        </p:txBody>
      </p:sp>
      <p:sp>
        <p:nvSpPr>
          <p:cNvPr id="125955" name="Rectangle 3"/>
          <p:cNvSpPr>
            <a:spLocks noGrp="1" noChangeArrowheads="1"/>
          </p:cNvSpPr>
          <p:nvPr>
            <p:ph type="body" idx="1"/>
          </p:nvPr>
        </p:nvSpPr>
        <p:spPr>
          <a:xfrm>
            <a:off x="992188" y="1592263"/>
            <a:ext cx="7874000" cy="4337050"/>
          </a:xfrm>
        </p:spPr>
        <p:txBody>
          <a:bodyPr/>
          <a:lstStyle/>
          <a:p>
            <a:pPr eaLnBrk="1" hangingPunct="1"/>
            <a:r>
              <a:rPr lang="en-US" smtClean="0"/>
              <a:t>Why AfterUnauth routine?</a:t>
            </a:r>
          </a:p>
          <a:p>
            <a:pPr eaLnBrk="1" hangingPunct="1"/>
            <a:r>
              <a:rPr lang="en-US" smtClean="0"/>
              <a:t>When AfterUnauth Routine is called?</a:t>
            </a:r>
          </a:p>
          <a:p>
            <a:pPr eaLnBrk="1" hangingPunct="1"/>
            <a:r>
              <a:rPr lang="en-US" smtClean="0"/>
              <a:t>Where do we Attach the routine?</a:t>
            </a:r>
          </a:p>
          <a:p>
            <a:pPr eaLnBrk="1" hangingPunct="1"/>
            <a:r>
              <a:rPr lang="en-US" smtClean="0"/>
              <a:t>Mandatory Prerequisites.</a:t>
            </a:r>
          </a:p>
          <a:p>
            <a:pPr eaLnBrk="1" hangingPunct="1"/>
            <a:r>
              <a:rPr lang="en-US" smtClean="0"/>
              <a:t>How to Create AfterUnauth Routines – Scenario</a:t>
            </a:r>
          </a:p>
        </p:txBody>
      </p:sp>
    </p:spTree>
  </p:cSld>
  <p:clrMapOvr>
    <a:masterClrMapping/>
  </p:clrMapOvr>
  <p:transition>
    <p:wipe dir="r"/>
  </p:transition>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ChangeArrowheads="1"/>
          </p:cNvSpPr>
          <p:nvPr>
            <p:ph type="title"/>
          </p:nvPr>
        </p:nvSpPr>
        <p:spPr/>
        <p:txBody>
          <a:bodyPr/>
          <a:lstStyle/>
          <a:p>
            <a:pPr eaLnBrk="1" hangingPunct="1"/>
            <a:r>
              <a:rPr lang="en-US" smtClean="0"/>
              <a:t>Why AfterUnauth</a:t>
            </a:r>
          </a:p>
        </p:txBody>
      </p:sp>
      <p:sp>
        <p:nvSpPr>
          <p:cNvPr id="126979" name="Rectangle 3"/>
          <p:cNvSpPr>
            <a:spLocks noGrp="1" noChangeArrowheads="1"/>
          </p:cNvSpPr>
          <p:nvPr>
            <p:ph type="body" idx="1"/>
          </p:nvPr>
        </p:nvSpPr>
        <p:spPr>
          <a:xfrm>
            <a:off x="992188" y="1592263"/>
            <a:ext cx="7874000" cy="4337050"/>
          </a:xfrm>
        </p:spPr>
        <p:txBody>
          <a:bodyPr/>
          <a:lstStyle/>
          <a:p>
            <a:pPr eaLnBrk="1" hangingPunct="1"/>
            <a:r>
              <a:rPr lang="en-US" smtClean="0"/>
              <a:t>To perform any operation after Input Routine</a:t>
            </a:r>
          </a:p>
          <a:p>
            <a:pPr eaLnBrk="1" hangingPunct="1"/>
            <a:r>
              <a:rPr lang="en-US" smtClean="0"/>
              <a:t>After Committing the record.</a:t>
            </a:r>
          </a:p>
          <a:p>
            <a:pPr eaLnBrk="1" hangingPunct="1"/>
            <a:r>
              <a:rPr lang="en-US" smtClean="0"/>
              <a:t>Without affecting the existing record</a:t>
            </a:r>
          </a:p>
        </p:txBody>
      </p:sp>
    </p:spTree>
  </p:cSld>
  <p:clrMapOvr>
    <a:masterClrMapping/>
  </p:clrMapOvr>
  <p:transition>
    <p:wipe dir="r"/>
  </p:transition>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2"/>
          <p:cNvSpPr>
            <a:spLocks noGrp="1" noChangeArrowheads="1"/>
          </p:cNvSpPr>
          <p:nvPr>
            <p:ph type="title"/>
          </p:nvPr>
        </p:nvSpPr>
        <p:spPr/>
        <p:txBody>
          <a:bodyPr/>
          <a:lstStyle/>
          <a:p>
            <a:pPr eaLnBrk="1" hangingPunct="1"/>
            <a:r>
              <a:rPr lang="en-US" smtClean="0"/>
              <a:t>When is it called?</a:t>
            </a:r>
          </a:p>
        </p:txBody>
      </p:sp>
      <p:sp>
        <p:nvSpPr>
          <p:cNvPr id="128003" name="Rectangle 3"/>
          <p:cNvSpPr>
            <a:spLocks noGrp="1" noChangeArrowheads="1"/>
          </p:cNvSpPr>
          <p:nvPr>
            <p:ph type="body" idx="1"/>
          </p:nvPr>
        </p:nvSpPr>
        <p:spPr>
          <a:xfrm>
            <a:off x="992188" y="1592263"/>
            <a:ext cx="7874000" cy="4337050"/>
          </a:xfrm>
        </p:spPr>
        <p:txBody>
          <a:bodyPr/>
          <a:lstStyle/>
          <a:p>
            <a:pPr eaLnBrk="1" hangingPunct="1"/>
            <a:r>
              <a:rPr lang="en-US" smtClean="0"/>
              <a:t>While Committing a new/existing record </a:t>
            </a:r>
          </a:p>
          <a:p>
            <a:pPr eaLnBrk="1" hangingPunct="1"/>
            <a:r>
              <a:rPr lang="en-US" smtClean="0"/>
              <a:t>After the record been written into the $NAU file.</a:t>
            </a:r>
          </a:p>
          <a:p>
            <a:pPr eaLnBrk="1" hangingPunct="1">
              <a:buFont typeface="Wingdings 3" pitchFamily="18" charset="2"/>
              <a:buNone/>
            </a:pPr>
            <a:endParaRPr lang="en-US" smtClean="0"/>
          </a:p>
          <a:p>
            <a:pPr eaLnBrk="1" hangingPunct="1"/>
            <a:endParaRPr lang="en-US" smtClean="0"/>
          </a:p>
          <a:p>
            <a:pPr eaLnBrk="1" hangingPunct="1"/>
            <a:endParaRPr lang="en-US" smtClean="0"/>
          </a:p>
        </p:txBody>
      </p:sp>
    </p:spTree>
  </p:cSld>
  <p:clrMapOvr>
    <a:masterClrMapping/>
  </p:clrMapOvr>
  <p:transition>
    <p:wipe dir="r"/>
  </p:transition>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2"/>
          <p:cNvSpPr>
            <a:spLocks noGrp="1" noChangeArrowheads="1"/>
          </p:cNvSpPr>
          <p:nvPr>
            <p:ph type="title"/>
          </p:nvPr>
        </p:nvSpPr>
        <p:spPr/>
        <p:txBody>
          <a:bodyPr/>
          <a:lstStyle/>
          <a:p>
            <a:pPr eaLnBrk="1" hangingPunct="1"/>
            <a:r>
              <a:rPr lang="en-US" smtClean="0"/>
              <a:t>Where do we attach routine</a:t>
            </a:r>
          </a:p>
        </p:txBody>
      </p:sp>
      <p:sp>
        <p:nvSpPr>
          <p:cNvPr id="129027" name="Content Placeholder 3"/>
          <p:cNvSpPr>
            <a:spLocks noGrp="1"/>
          </p:cNvSpPr>
          <p:nvPr>
            <p:ph idx="1"/>
          </p:nvPr>
        </p:nvSpPr>
        <p:spPr>
          <a:xfrm>
            <a:off x="992188" y="1592263"/>
            <a:ext cx="7874000" cy="4638675"/>
          </a:xfrm>
        </p:spPr>
        <p:txBody>
          <a:bodyPr/>
          <a:lstStyle/>
          <a:p>
            <a:endParaRPr lang="en-US" smtClean="0"/>
          </a:p>
        </p:txBody>
      </p:sp>
      <p:pic>
        <p:nvPicPr>
          <p:cNvPr id="129028" name="Picture 4"/>
          <p:cNvPicPr>
            <a:picLocks noChangeAspect="1" noChangeArrowheads="1"/>
          </p:cNvPicPr>
          <p:nvPr/>
        </p:nvPicPr>
        <p:blipFill>
          <a:blip r:embed="rId2" cstate="print"/>
          <a:srcRect/>
          <a:stretch>
            <a:fillRect/>
          </a:stretch>
        </p:blipFill>
        <p:spPr bwMode="auto">
          <a:xfrm>
            <a:off x="1558925" y="2320925"/>
            <a:ext cx="6554788" cy="1541463"/>
          </a:xfrm>
          <a:prstGeom prst="rect">
            <a:avLst/>
          </a:prstGeom>
          <a:noFill/>
          <a:ln w="19050">
            <a:solidFill>
              <a:srgbClr val="0000FF"/>
            </a:solidFill>
            <a:miter lim="800000"/>
            <a:headEnd/>
            <a:tailEnd/>
          </a:ln>
        </p:spPr>
      </p:pic>
    </p:spTree>
  </p:cSld>
  <p:clrMapOvr>
    <a:masterClrMapping/>
  </p:clrMapOvr>
  <p:transition>
    <p:wipe dir="r"/>
  </p:transition>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2"/>
          <p:cNvSpPr>
            <a:spLocks noGrp="1" noChangeArrowheads="1"/>
          </p:cNvSpPr>
          <p:nvPr>
            <p:ph type="title"/>
          </p:nvPr>
        </p:nvSpPr>
        <p:spPr/>
        <p:txBody>
          <a:bodyPr/>
          <a:lstStyle/>
          <a:p>
            <a:pPr eaLnBrk="1" hangingPunct="1"/>
            <a:r>
              <a:rPr lang="en-US" smtClean="0"/>
              <a:t>How do we attach- Scenario</a:t>
            </a:r>
          </a:p>
        </p:txBody>
      </p:sp>
      <p:sp>
        <p:nvSpPr>
          <p:cNvPr id="130051" name="Rectangle 3"/>
          <p:cNvSpPr>
            <a:spLocks noGrp="1" noChangeArrowheads="1"/>
          </p:cNvSpPr>
          <p:nvPr>
            <p:ph type="body" idx="1"/>
          </p:nvPr>
        </p:nvSpPr>
        <p:spPr>
          <a:xfrm>
            <a:off x="992188" y="1592263"/>
            <a:ext cx="7874000" cy="4337050"/>
          </a:xfrm>
        </p:spPr>
        <p:txBody>
          <a:bodyPr/>
          <a:lstStyle/>
          <a:p>
            <a:pPr eaLnBrk="1" hangingPunct="1"/>
            <a:r>
              <a:rPr lang="en-US" dirty="0" smtClean="0"/>
              <a:t>When a transaction is committed using a version of the FT application, the user should be taken to another version in order to input the charges (if any).</a:t>
            </a:r>
          </a:p>
          <a:p>
            <a:pPr eaLnBrk="1" hangingPunct="1"/>
            <a:endParaRPr lang="en-US" dirty="0" smtClean="0"/>
          </a:p>
        </p:txBody>
      </p:sp>
    </p:spTree>
  </p:cSld>
  <p:clrMapOvr>
    <a:masterClrMapping/>
  </p:clrMapOvr>
  <p:transition>
    <p:wipe dir="r"/>
  </p:transition>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2"/>
          <p:cNvSpPr>
            <a:spLocks noGrp="1" noChangeArrowheads="1"/>
          </p:cNvSpPr>
          <p:nvPr>
            <p:ph type="title"/>
          </p:nvPr>
        </p:nvSpPr>
        <p:spPr/>
        <p:txBody>
          <a:bodyPr/>
          <a:lstStyle/>
          <a:p>
            <a:pPr eaLnBrk="1" hangingPunct="1"/>
            <a:r>
              <a:rPr lang="en-US" smtClean="0"/>
              <a:t>Mandatory Prerequisites</a:t>
            </a:r>
          </a:p>
        </p:txBody>
      </p:sp>
      <p:sp>
        <p:nvSpPr>
          <p:cNvPr id="131075" name="Rectangle 3"/>
          <p:cNvSpPr>
            <a:spLocks noGrp="1" noChangeArrowheads="1"/>
          </p:cNvSpPr>
          <p:nvPr>
            <p:ph type="body" idx="1"/>
          </p:nvPr>
        </p:nvSpPr>
        <p:spPr>
          <a:xfrm>
            <a:off x="992188" y="1592263"/>
            <a:ext cx="7874000" cy="4337050"/>
          </a:xfrm>
        </p:spPr>
        <p:txBody>
          <a:bodyPr/>
          <a:lstStyle/>
          <a:p>
            <a:pPr eaLnBrk="1" hangingPunct="1"/>
            <a:r>
              <a:rPr lang="en-US" smtClean="0"/>
              <a:t>Entry in PGM.FILE</a:t>
            </a:r>
          </a:p>
          <a:p>
            <a:pPr eaLnBrk="1" hangingPunct="1"/>
            <a:r>
              <a:rPr lang="en-US" smtClean="0"/>
              <a:t>Entry in EB.API</a:t>
            </a:r>
          </a:p>
        </p:txBody>
      </p:sp>
    </p:spTree>
  </p:cSld>
  <p:clrMapOvr>
    <a:masterClrMapping/>
  </p:clrMapOvr>
  <p:transition>
    <p:wipe dir="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pPr eaLnBrk="1" hangingPunct="1"/>
            <a:r>
              <a:rPr lang="en-US" smtClean="0"/>
              <a:t>ID.OLD</a:t>
            </a:r>
          </a:p>
        </p:txBody>
      </p:sp>
      <p:sp>
        <p:nvSpPr>
          <p:cNvPr id="18435" name="Rectangle 3"/>
          <p:cNvSpPr>
            <a:spLocks noGrp="1" noChangeArrowheads="1"/>
          </p:cNvSpPr>
          <p:nvPr>
            <p:ph type="body" idx="1"/>
          </p:nvPr>
        </p:nvSpPr>
        <p:spPr>
          <a:xfrm>
            <a:off x="992188" y="1592263"/>
            <a:ext cx="7874000" cy="4337050"/>
          </a:xfrm>
        </p:spPr>
        <p:txBody>
          <a:bodyPr/>
          <a:lstStyle/>
          <a:p>
            <a:pPr eaLnBrk="1" hangingPunct="1"/>
            <a:r>
              <a:rPr lang="en-US" dirty="0" smtClean="0"/>
              <a:t>Defined in I_COMMON</a:t>
            </a:r>
          </a:p>
          <a:p>
            <a:pPr eaLnBrk="1" hangingPunct="1"/>
            <a:r>
              <a:rPr lang="en-US" dirty="0" smtClean="0"/>
              <a:t>Dynamic array</a:t>
            </a:r>
          </a:p>
          <a:p>
            <a:pPr eaLnBrk="1" hangingPunct="1"/>
            <a:r>
              <a:rPr lang="en-US" dirty="0" smtClean="0"/>
              <a:t>For authorized record</a:t>
            </a:r>
          </a:p>
          <a:p>
            <a:pPr lvl="1" eaLnBrk="1" hangingPunct="1"/>
            <a:r>
              <a:rPr lang="en-US" dirty="0" smtClean="0"/>
              <a:t>Holds the ID of the authorized record</a:t>
            </a:r>
          </a:p>
          <a:p>
            <a:pPr eaLnBrk="1" hangingPunct="1"/>
            <a:r>
              <a:rPr lang="en-US" dirty="0" smtClean="0"/>
              <a:t>Enables to check if the current record is authorized</a:t>
            </a:r>
          </a:p>
          <a:p>
            <a:pPr eaLnBrk="1" hangingPunct="1"/>
            <a:endParaRPr lang="en-US" dirty="0" smtClean="0"/>
          </a:p>
        </p:txBody>
      </p:sp>
    </p:spTree>
  </p:cSld>
  <p:clrMapOvr>
    <a:masterClrMapping/>
  </p:clrMapOvr>
  <p:transition>
    <p:wipe dir="r"/>
  </p:transition>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2"/>
          <p:cNvSpPr>
            <a:spLocks noGrp="1" noChangeArrowheads="1"/>
          </p:cNvSpPr>
          <p:nvPr>
            <p:ph type="title"/>
          </p:nvPr>
        </p:nvSpPr>
        <p:spPr/>
        <p:txBody>
          <a:bodyPr/>
          <a:lstStyle/>
          <a:p>
            <a:pPr eaLnBrk="1" hangingPunct="1"/>
            <a:r>
              <a:rPr lang="en-US" smtClean="0"/>
              <a:t>PGM.VERSION</a:t>
            </a:r>
          </a:p>
        </p:txBody>
      </p:sp>
      <p:sp>
        <p:nvSpPr>
          <p:cNvPr id="132099" name="Rectangle 3"/>
          <p:cNvSpPr>
            <a:spLocks noGrp="1" noChangeArrowheads="1"/>
          </p:cNvSpPr>
          <p:nvPr>
            <p:ph type="body" idx="1"/>
          </p:nvPr>
        </p:nvSpPr>
        <p:spPr>
          <a:xfrm>
            <a:off x="992188" y="1592263"/>
            <a:ext cx="7874000" cy="4337050"/>
          </a:xfrm>
        </p:spPr>
        <p:txBody>
          <a:bodyPr/>
          <a:lstStyle/>
          <a:p>
            <a:pPr eaLnBrk="1" hangingPunct="1"/>
            <a:r>
              <a:rPr lang="en-US" smtClean="0"/>
              <a:t>Common variable</a:t>
            </a:r>
          </a:p>
          <a:p>
            <a:pPr eaLnBrk="1" hangingPunct="1"/>
            <a:r>
              <a:rPr lang="en-US" smtClean="0"/>
              <a:t>Defined in I_COMMON</a:t>
            </a:r>
          </a:p>
          <a:p>
            <a:pPr eaLnBrk="1" hangingPunct="1"/>
            <a:r>
              <a:rPr lang="en-US" smtClean="0"/>
              <a:t>Contains the name of the currently opened version.</a:t>
            </a:r>
          </a:p>
          <a:p>
            <a:pPr lvl="1" eaLnBrk="1" hangingPunct="1"/>
            <a:r>
              <a:rPr lang="en-US" smtClean="0"/>
              <a:t> 	Example : CUSTOMER,INPUT</a:t>
            </a:r>
          </a:p>
          <a:p>
            <a:pPr lvl="2" eaLnBrk="1" hangingPunct="1"/>
            <a:r>
              <a:rPr lang="en-US" sz="2400" smtClean="0"/>
              <a:t>	APPLICATION	: CUSTOMER</a:t>
            </a:r>
          </a:p>
          <a:p>
            <a:pPr lvl="2" eaLnBrk="1" hangingPunct="1"/>
            <a:r>
              <a:rPr lang="en-US" sz="2400" smtClean="0"/>
              <a:t>	PGM.VERSION	:,INPUT</a:t>
            </a:r>
          </a:p>
        </p:txBody>
      </p:sp>
    </p:spTree>
  </p:cSld>
  <p:clrMapOvr>
    <a:masterClrMapping/>
  </p:clrMapOvr>
  <p:transition>
    <p:wipe dir="r"/>
  </p:transition>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2"/>
          <p:cNvSpPr>
            <a:spLocks noGrp="1" noChangeArrowheads="1"/>
          </p:cNvSpPr>
          <p:nvPr>
            <p:ph type="title"/>
          </p:nvPr>
        </p:nvSpPr>
        <p:spPr/>
        <p:txBody>
          <a:bodyPr/>
          <a:lstStyle/>
          <a:p>
            <a:pPr eaLnBrk="1" hangingPunct="1"/>
            <a:r>
              <a:rPr lang="en-US" smtClean="0"/>
              <a:t>INPUT.BUFFER</a:t>
            </a:r>
          </a:p>
        </p:txBody>
      </p:sp>
      <p:sp>
        <p:nvSpPr>
          <p:cNvPr id="133123" name="Rectangle 3"/>
          <p:cNvSpPr>
            <a:spLocks noGrp="1" noChangeArrowheads="1"/>
          </p:cNvSpPr>
          <p:nvPr>
            <p:ph type="body" idx="1"/>
          </p:nvPr>
        </p:nvSpPr>
        <p:spPr>
          <a:xfrm>
            <a:off x="992188" y="1592263"/>
            <a:ext cx="7874000" cy="4337050"/>
          </a:xfrm>
        </p:spPr>
        <p:txBody>
          <a:bodyPr/>
          <a:lstStyle/>
          <a:p>
            <a:pPr eaLnBrk="1" hangingPunct="1"/>
            <a:r>
              <a:rPr lang="en-US" smtClean="0"/>
              <a:t>Common variable.</a:t>
            </a:r>
          </a:p>
          <a:p>
            <a:pPr eaLnBrk="1" hangingPunct="1"/>
            <a:r>
              <a:rPr lang="en-US" smtClean="0"/>
              <a:t>Defined in I_COMMON </a:t>
            </a:r>
          </a:p>
          <a:p>
            <a:pPr eaLnBrk="1" hangingPunct="1"/>
            <a:r>
              <a:rPr lang="en-US" smtClean="0"/>
              <a:t>Any input that a user wishes to execute from the command line. </a:t>
            </a:r>
          </a:p>
          <a:p>
            <a:pPr lvl="1" eaLnBrk="1" hangingPunct="1"/>
            <a:r>
              <a:rPr lang="en-US" smtClean="0"/>
              <a:t>	Example</a:t>
            </a:r>
          </a:p>
          <a:p>
            <a:pPr lvl="2" eaLnBrk="1" hangingPunct="1"/>
            <a:r>
              <a:rPr lang="en-US" sz="2400" smtClean="0"/>
              <a:t>	INPUT.BUFFER = C.U:”CUSTOMER I” : C.F</a:t>
            </a:r>
          </a:p>
          <a:p>
            <a:pPr lvl="2" eaLnBrk="1" hangingPunct="1"/>
            <a:r>
              <a:rPr lang="en-US" sz="2400" smtClean="0"/>
              <a:t>	C.U : Ctrl U Enter -&gt; will go to the command line</a:t>
            </a:r>
          </a:p>
          <a:p>
            <a:pPr lvl="2" eaLnBrk="1" hangingPunct="1"/>
            <a:r>
              <a:rPr lang="en-US" sz="2400" smtClean="0"/>
              <a:t>	C.F : Ctrl F Enter(F3) -&gt; Used to obtain a new id </a:t>
            </a:r>
          </a:p>
        </p:txBody>
      </p:sp>
    </p:spTree>
  </p:cSld>
  <p:clrMapOvr>
    <a:masterClrMapping/>
  </p:clrMapOvr>
  <p:transition>
    <p:wipe dir="r"/>
  </p:transition>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2"/>
          <p:cNvSpPr>
            <a:spLocks noGrp="1" noChangeArrowheads="1"/>
          </p:cNvSpPr>
          <p:nvPr>
            <p:ph type="title"/>
          </p:nvPr>
        </p:nvSpPr>
        <p:spPr/>
        <p:txBody>
          <a:bodyPr/>
          <a:lstStyle/>
          <a:p>
            <a:pPr eaLnBrk="1" hangingPunct="1"/>
            <a:r>
              <a:rPr lang="en-US" smtClean="0"/>
              <a:t>V$FUNCTION</a:t>
            </a:r>
          </a:p>
        </p:txBody>
      </p:sp>
      <p:sp>
        <p:nvSpPr>
          <p:cNvPr id="134147" name="Rectangle 3"/>
          <p:cNvSpPr>
            <a:spLocks noGrp="1" noChangeArrowheads="1"/>
          </p:cNvSpPr>
          <p:nvPr>
            <p:ph type="body" idx="1"/>
          </p:nvPr>
        </p:nvSpPr>
        <p:spPr>
          <a:xfrm>
            <a:off x="992188" y="1592263"/>
            <a:ext cx="7874000" cy="4337050"/>
          </a:xfrm>
        </p:spPr>
        <p:txBody>
          <a:bodyPr/>
          <a:lstStyle/>
          <a:p>
            <a:pPr eaLnBrk="1" hangingPunct="1"/>
            <a:r>
              <a:rPr lang="en-US" smtClean="0"/>
              <a:t>Common variable.</a:t>
            </a:r>
          </a:p>
          <a:p>
            <a:pPr eaLnBrk="1" hangingPunct="1"/>
            <a:r>
              <a:rPr lang="en-US" smtClean="0"/>
              <a:t>Defined in I_COMMON</a:t>
            </a:r>
          </a:p>
          <a:p>
            <a:pPr eaLnBrk="1" hangingPunct="1"/>
            <a:r>
              <a:rPr lang="en-US" smtClean="0"/>
              <a:t>Contains the function that is being currently chosen by the user.</a:t>
            </a:r>
          </a:p>
          <a:p>
            <a:pPr eaLnBrk="1" hangingPunct="1"/>
            <a:endParaRPr lang="en-US" smtClean="0"/>
          </a:p>
        </p:txBody>
      </p:sp>
    </p:spTree>
  </p:cSld>
  <p:clrMapOvr>
    <a:masterClrMapping/>
  </p:clrMapOvr>
  <p:transition>
    <p:wipe dir="r"/>
  </p:transition>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Title 1"/>
          <p:cNvSpPr>
            <a:spLocks noGrp="1"/>
          </p:cNvSpPr>
          <p:nvPr>
            <p:ph type="title"/>
          </p:nvPr>
        </p:nvSpPr>
        <p:spPr/>
        <p:txBody>
          <a:bodyPr/>
          <a:lstStyle/>
          <a:p>
            <a:r>
              <a:rPr lang="en-US" smtClean="0"/>
              <a:t>Routine – Reflection Mode</a:t>
            </a:r>
          </a:p>
        </p:txBody>
      </p:sp>
      <p:sp>
        <p:nvSpPr>
          <p:cNvPr id="135171" name="Content Placeholder 2"/>
          <p:cNvSpPr>
            <a:spLocks noGrp="1"/>
          </p:cNvSpPr>
          <p:nvPr>
            <p:ph idx="1"/>
          </p:nvPr>
        </p:nvSpPr>
        <p:spPr>
          <a:xfrm>
            <a:off x="992188" y="1592263"/>
            <a:ext cx="7874000" cy="4638675"/>
          </a:xfrm>
        </p:spPr>
        <p:txBody>
          <a:bodyPr/>
          <a:lstStyle/>
          <a:p>
            <a:endParaRPr lang="en-US" smtClean="0"/>
          </a:p>
        </p:txBody>
      </p:sp>
      <p:pic>
        <p:nvPicPr>
          <p:cNvPr id="135172" name="Picture 2"/>
          <p:cNvPicPr>
            <a:picLocks noChangeAspect="1" noChangeArrowheads="1"/>
          </p:cNvPicPr>
          <p:nvPr/>
        </p:nvPicPr>
        <p:blipFill>
          <a:blip r:embed="rId2" cstate="print"/>
          <a:srcRect/>
          <a:stretch>
            <a:fillRect/>
          </a:stretch>
        </p:blipFill>
        <p:spPr bwMode="auto">
          <a:xfrm>
            <a:off x="1011238" y="1603375"/>
            <a:ext cx="7837487" cy="4178300"/>
          </a:xfrm>
          <a:prstGeom prst="rect">
            <a:avLst/>
          </a:prstGeom>
          <a:noFill/>
          <a:ln w="9525">
            <a:noFill/>
            <a:miter lim="800000"/>
            <a:headEnd/>
            <a:tailEnd/>
          </a:ln>
        </p:spPr>
      </p:pic>
    </p:spTree>
  </p:cSld>
  <p:clrMapOvr>
    <a:masterClrMapping/>
  </p:clrMapOvr>
  <p:transition>
    <p:wipe dir="r"/>
  </p:transition>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2"/>
          <p:cNvSpPr>
            <a:spLocks noGrp="1" noChangeArrowheads="1"/>
          </p:cNvSpPr>
          <p:nvPr>
            <p:ph type="title"/>
          </p:nvPr>
        </p:nvSpPr>
        <p:spPr/>
        <p:txBody>
          <a:bodyPr/>
          <a:lstStyle/>
          <a:p>
            <a:pPr eaLnBrk="1" hangingPunct="1"/>
            <a:r>
              <a:rPr lang="en-US" smtClean="0"/>
              <a:t>Attach the Routine</a:t>
            </a:r>
          </a:p>
        </p:txBody>
      </p:sp>
      <p:sp>
        <p:nvSpPr>
          <p:cNvPr id="136195" name="Content Placeholder 3"/>
          <p:cNvSpPr>
            <a:spLocks noGrp="1"/>
          </p:cNvSpPr>
          <p:nvPr>
            <p:ph idx="1"/>
          </p:nvPr>
        </p:nvSpPr>
        <p:spPr>
          <a:xfrm>
            <a:off x="992188" y="1592263"/>
            <a:ext cx="7874000" cy="4638675"/>
          </a:xfrm>
        </p:spPr>
        <p:txBody>
          <a:bodyPr/>
          <a:lstStyle/>
          <a:p>
            <a:endParaRPr lang="en-US" smtClean="0"/>
          </a:p>
        </p:txBody>
      </p:sp>
      <p:pic>
        <p:nvPicPr>
          <p:cNvPr id="136196" name="Picture 4"/>
          <p:cNvPicPr>
            <a:picLocks noChangeAspect="1" noChangeArrowheads="1"/>
          </p:cNvPicPr>
          <p:nvPr/>
        </p:nvPicPr>
        <p:blipFill>
          <a:blip r:embed="rId2" cstate="print"/>
          <a:srcRect/>
          <a:stretch>
            <a:fillRect/>
          </a:stretch>
        </p:blipFill>
        <p:spPr bwMode="auto">
          <a:xfrm>
            <a:off x="996950" y="1627188"/>
            <a:ext cx="3833813" cy="4598987"/>
          </a:xfrm>
          <a:prstGeom prst="rect">
            <a:avLst/>
          </a:prstGeom>
          <a:noFill/>
          <a:ln w="19050">
            <a:solidFill>
              <a:srgbClr val="0000FF"/>
            </a:solidFill>
            <a:miter lim="800000"/>
            <a:headEnd/>
            <a:tailEnd/>
          </a:ln>
        </p:spPr>
      </p:pic>
      <p:pic>
        <p:nvPicPr>
          <p:cNvPr id="136197" name="Picture 5"/>
          <p:cNvPicPr>
            <a:picLocks noChangeAspect="1" noChangeArrowheads="1"/>
          </p:cNvPicPr>
          <p:nvPr/>
        </p:nvPicPr>
        <p:blipFill>
          <a:blip r:embed="rId3" cstate="print"/>
          <a:srcRect/>
          <a:stretch>
            <a:fillRect/>
          </a:stretch>
        </p:blipFill>
        <p:spPr bwMode="auto">
          <a:xfrm>
            <a:off x="4906963" y="1928813"/>
            <a:ext cx="3816350" cy="3378200"/>
          </a:xfrm>
          <a:prstGeom prst="rect">
            <a:avLst/>
          </a:prstGeom>
          <a:noFill/>
          <a:ln w="19050">
            <a:solidFill>
              <a:srgbClr val="0000FF"/>
            </a:solidFill>
            <a:miter lim="800000"/>
            <a:headEnd/>
            <a:tailEnd/>
          </a:ln>
        </p:spPr>
      </p:pic>
    </p:spTree>
  </p:cSld>
  <p:clrMapOvr>
    <a:masterClrMapping/>
  </p:clrMapOvr>
  <p:transition>
    <p:wipe dir="r"/>
  </p:transition>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2"/>
          <p:cNvSpPr>
            <a:spLocks noGrp="1" noChangeArrowheads="1"/>
          </p:cNvSpPr>
          <p:nvPr>
            <p:ph type="title"/>
          </p:nvPr>
        </p:nvSpPr>
        <p:spPr/>
        <p:txBody>
          <a:bodyPr/>
          <a:lstStyle/>
          <a:p>
            <a:pPr eaLnBrk="1" hangingPunct="1"/>
            <a:r>
              <a:rPr lang="en-US" smtClean="0"/>
              <a:t>Execute the version – Reflection Mode</a:t>
            </a:r>
          </a:p>
        </p:txBody>
      </p:sp>
      <p:pic>
        <p:nvPicPr>
          <p:cNvPr id="137219" name="Picture 3"/>
          <p:cNvPicPr>
            <a:picLocks noGrp="1" noChangeAspect="1" noChangeArrowheads="1"/>
          </p:cNvPicPr>
          <p:nvPr>
            <p:ph type="body" idx="1"/>
          </p:nvPr>
        </p:nvPicPr>
        <p:blipFill>
          <a:blip r:embed="rId2" cstate="print"/>
          <a:srcRect/>
          <a:stretch>
            <a:fillRect/>
          </a:stretch>
        </p:blipFill>
        <p:spPr>
          <a:xfrm>
            <a:off x="992188" y="1592263"/>
            <a:ext cx="7874000" cy="4337050"/>
          </a:xfrm>
          <a:ln w="19050">
            <a:solidFill>
              <a:srgbClr val="0000FF"/>
            </a:solidFill>
          </a:ln>
        </p:spPr>
      </p:pic>
    </p:spTree>
  </p:cSld>
  <p:clrMapOvr>
    <a:masterClrMapping/>
  </p:clrMapOvr>
  <p:transition>
    <p:wipe dir="r"/>
  </p:transition>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2"/>
          <p:cNvSpPr>
            <a:spLocks noGrp="1" noChangeArrowheads="1"/>
          </p:cNvSpPr>
          <p:nvPr>
            <p:ph type="title"/>
          </p:nvPr>
        </p:nvSpPr>
        <p:spPr/>
        <p:txBody>
          <a:bodyPr/>
          <a:lstStyle/>
          <a:p>
            <a:pPr eaLnBrk="1" hangingPunct="1"/>
            <a:r>
              <a:rPr lang="en-US" smtClean="0"/>
              <a:t>After Commit – Reflection Mode</a:t>
            </a:r>
          </a:p>
        </p:txBody>
      </p:sp>
      <p:sp>
        <p:nvSpPr>
          <p:cNvPr id="138243" name="Content Placeholder 3"/>
          <p:cNvSpPr>
            <a:spLocks noGrp="1"/>
          </p:cNvSpPr>
          <p:nvPr>
            <p:ph idx="1"/>
          </p:nvPr>
        </p:nvSpPr>
        <p:spPr>
          <a:xfrm>
            <a:off x="992188" y="1592263"/>
            <a:ext cx="7874000" cy="4638675"/>
          </a:xfrm>
        </p:spPr>
        <p:txBody>
          <a:bodyPr/>
          <a:lstStyle/>
          <a:p>
            <a:endParaRPr lang="en-US" smtClean="0"/>
          </a:p>
        </p:txBody>
      </p:sp>
      <p:pic>
        <p:nvPicPr>
          <p:cNvPr id="138244" name="Picture 4"/>
          <p:cNvPicPr>
            <a:picLocks noChangeAspect="1" noChangeArrowheads="1"/>
          </p:cNvPicPr>
          <p:nvPr/>
        </p:nvPicPr>
        <p:blipFill>
          <a:blip r:embed="rId2" cstate="print"/>
          <a:srcRect/>
          <a:stretch>
            <a:fillRect/>
          </a:stretch>
        </p:blipFill>
        <p:spPr bwMode="auto">
          <a:xfrm>
            <a:off x="1320800" y="1581150"/>
            <a:ext cx="7208838" cy="3919538"/>
          </a:xfrm>
          <a:prstGeom prst="rect">
            <a:avLst/>
          </a:prstGeom>
          <a:noFill/>
          <a:ln w="19050">
            <a:solidFill>
              <a:srgbClr val="0000FF"/>
            </a:solidFill>
            <a:miter lim="800000"/>
            <a:headEnd/>
            <a:tailEnd/>
          </a:ln>
        </p:spPr>
      </p:pic>
    </p:spTree>
  </p:cSld>
  <p:clrMapOvr>
    <a:masterClrMapping/>
  </p:clrMapOvr>
  <p:transition>
    <p:wipe dir="r"/>
  </p:transition>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Title 1"/>
          <p:cNvSpPr>
            <a:spLocks noGrp="1"/>
          </p:cNvSpPr>
          <p:nvPr>
            <p:ph type="title"/>
          </p:nvPr>
        </p:nvSpPr>
        <p:spPr/>
        <p:txBody>
          <a:bodyPr/>
          <a:lstStyle/>
          <a:p>
            <a:r>
              <a:rPr lang="en-US" smtClean="0"/>
              <a:t>Routine – Browser Mode</a:t>
            </a:r>
          </a:p>
        </p:txBody>
      </p:sp>
      <p:sp>
        <p:nvSpPr>
          <p:cNvPr id="139267" name="Content Placeholder 2"/>
          <p:cNvSpPr>
            <a:spLocks noGrp="1"/>
          </p:cNvSpPr>
          <p:nvPr>
            <p:ph idx="1"/>
          </p:nvPr>
        </p:nvSpPr>
        <p:spPr>
          <a:xfrm>
            <a:off x="992188" y="1592263"/>
            <a:ext cx="7874000" cy="4638675"/>
          </a:xfrm>
        </p:spPr>
        <p:txBody>
          <a:bodyPr/>
          <a:lstStyle/>
          <a:p>
            <a:endParaRPr lang="en-US" smtClean="0"/>
          </a:p>
        </p:txBody>
      </p:sp>
      <p:pic>
        <p:nvPicPr>
          <p:cNvPr id="139268" name="Picture 2"/>
          <p:cNvPicPr>
            <a:picLocks noChangeAspect="1" noChangeArrowheads="1"/>
          </p:cNvPicPr>
          <p:nvPr/>
        </p:nvPicPr>
        <p:blipFill>
          <a:blip r:embed="rId2" cstate="print"/>
          <a:srcRect/>
          <a:stretch>
            <a:fillRect/>
          </a:stretch>
        </p:blipFill>
        <p:spPr bwMode="auto">
          <a:xfrm>
            <a:off x="1949450" y="1625600"/>
            <a:ext cx="6132513" cy="4432300"/>
          </a:xfrm>
          <a:prstGeom prst="rect">
            <a:avLst/>
          </a:prstGeom>
          <a:noFill/>
          <a:ln w="19050">
            <a:solidFill>
              <a:srgbClr val="0000FF"/>
            </a:solidFill>
            <a:miter lim="800000"/>
            <a:headEnd/>
            <a:tailEnd/>
          </a:ln>
        </p:spPr>
      </p:pic>
    </p:spTree>
  </p:cSld>
  <p:clrMapOvr>
    <a:masterClrMapping/>
  </p:clrMapOvr>
  <p:transition>
    <p:wipe dir="r"/>
  </p:transition>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2"/>
          <p:cNvSpPr>
            <a:spLocks noGrp="1" noChangeArrowheads="1"/>
          </p:cNvSpPr>
          <p:nvPr>
            <p:ph type="title"/>
          </p:nvPr>
        </p:nvSpPr>
        <p:spPr/>
        <p:txBody>
          <a:bodyPr/>
          <a:lstStyle/>
          <a:p>
            <a:pPr eaLnBrk="1" hangingPunct="1"/>
            <a:r>
              <a:rPr lang="en-US" smtClean="0"/>
              <a:t>Attach the Routine</a:t>
            </a:r>
          </a:p>
        </p:txBody>
      </p:sp>
      <p:sp>
        <p:nvSpPr>
          <p:cNvPr id="140291" name="Content Placeholder 3"/>
          <p:cNvSpPr>
            <a:spLocks noGrp="1"/>
          </p:cNvSpPr>
          <p:nvPr>
            <p:ph idx="1"/>
          </p:nvPr>
        </p:nvSpPr>
        <p:spPr>
          <a:xfrm>
            <a:off x="992188" y="1592263"/>
            <a:ext cx="7874000" cy="4638675"/>
          </a:xfrm>
        </p:spPr>
        <p:txBody>
          <a:bodyPr/>
          <a:lstStyle/>
          <a:p>
            <a:endParaRPr lang="en-US" smtClean="0"/>
          </a:p>
        </p:txBody>
      </p:sp>
      <p:pic>
        <p:nvPicPr>
          <p:cNvPr id="140292" name="Picture 4"/>
          <p:cNvPicPr>
            <a:picLocks noChangeAspect="1" noChangeArrowheads="1"/>
          </p:cNvPicPr>
          <p:nvPr/>
        </p:nvPicPr>
        <p:blipFill>
          <a:blip r:embed="rId2" cstate="print"/>
          <a:srcRect/>
          <a:stretch>
            <a:fillRect/>
          </a:stretch>
        </p:blipFill>
        <p:spPr bwMode="auto">
          <a:xfrm>
            <a:off x="1008063" y="1560513"/>
            <a:ext cx="3927475" cy="4679950"/>
          </a:xfrm>
          <a:prstGeom prst="rect">
            <a:avLst/>
          </a:prstGeom>
          <a:noFill/>
          <a:ln w="19050">
            <a:solidFill>
              <a:srgbClr val="0000FF"/>
            </a:solidFill>
            <a:miter lim="800000"/>
            <a:headEnd/>
            <a:tailEnd/>
          </a:ln>
        </p:spPr>
      </p:pic>
      <p:pic>
        <p:nvPicPr>
          <p:cNvPr id="140293" name="Picture 5"/>
          <p:cNvPicPr>
            <a:picLocks noChangeAspect="1" noChangeArrowheads="1"/>
          </p:cNvPicPr>
          <p:nvPr/>
        </p:nvPicPr>
        <p:blipFill>
          <a:blip r:embed="rId3" cstate="print"/>
          <a:srcRect/>
          <a:stretch>
            <a:fillRect/>
          </a:stretch>
        </p:blipFill>
        <p:spPr bwMode="auto">
          <a:xfrm>
            <a:off x="5021263" y="1536700"/>
            <a:ext cx="3775075" cy="4703763"/>
          </a:xfrm>
          <a:prstGeom prst="rect">
            <a:avLst/>
          </a:prstGeom>
          <a:noFill/>
          <a:ln w="19050">
            <a:solidFill>
              <a:srgbClr val="0000FF"/>
            </a:solidFill>
            <a:miter lim="800000"/>
            <a:headEnd/>
            <a:tailEnd/>
          </a:ln>
        </p:spPr>
      </p:pic>
    </p:spTree>
  </p:cSld>
  <p:clrMapOvr>
    <a:masterClrMapping/>
  </p:clrMapOvr>
  <p:transition>
    <p:wipe dir="r"/>
  </p:transition>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2"/>
          <p:cNvSpPr>
            <a:spLocks noGrp="1" noChangeArrowheads="1"/>
          </p:cNvSpPr>
          <p:nvPr>
            <p:ph type="title"/>
          </p:nvPr>
        </p:nvSpPr>
        <p:spPr/>
        <p:txBody>
          <a:bodyPr/>
          <a:lstStyle/>
          <a:p>
            <a:pPr eaLnBrk="1" hangingPunct="1"/>
            <a:r>
              <a:rPr lang="en-US" smtClean="0"/>
              <a:t>Execute the version</a:t>
            </a:r>
          </a:p>
        </p:txBody>
      </p:sp>
      <p:sp>
        <p:nvSpPr>
          <p:cNvPr id="141315" name="Content Placeholder 4"/>
          <p:cNvSpPr>
            <a:spLocks noGrp="1"/>
          </p:cNvSpPr>
          <p:nvPr>
            <p:ph idx="1"/>
          </p:nvPr>
        </p:nvSpPr>
        <p:spPr>
          <a:xfrm>
            <a:off x="992188" y="1592263"/>
            <a:ext cx="7874000" cy="4638675"/>
          </a:xfrm>
        </p:spPr>
        <p:txBody>
          <a:bodyPr/>
          <a:lstStyle/>
          <a:p>
            <a:endParaRPr lang="en-US" smtClean="0"/>
          </a:p>
        </p:txBody>
      </p:sp>
      <p:pic>
        <p:nvPicPr>
          <p:cNvPr id="141316" name="Picture 5"/>
          <p:cNvPicPr>
            <a:picLocks noChangeAspect="1" noChangeArrowheads="1"/>
          </p:cNvPicPr>
          <p:nvPr/>
        </p:nvPicPr>
        <p:blipFill>
          <a:blip r:embed="rId2" cstate="print"/>
          <a:srcRect/>
          <a:stretch>
            <a:fillRect/>
          </a:stretch>
        </p:blipFill>
        <p:spPr bwMode="auto">
          <a:xfrm>
            <a:off x="1955800" y="1598613"/>
            <a:ext cx="6054725" cy="3321050"/>
          </a:xfrm>
          <a:prstGeom prst="rect">
            <a:avLst/>
          </a:prstGeom>
          <a:noFill/>
          <a:ln w="19050">
            <a:solidFill>
              <a:srgbClr val="0000FF"/>
            </a:solidFill>
            <a:miter lim="800000"/>
            <a:headEnd/>
            <a:tailEnd/>
          </a:ln>
        </p:spPr>
      </p:pic>
    </p:spTree>
  </p:cSld>
  <p:clrMapOvr>
    <a:masterClrMapping/>
  </p:clrMapOvr>
  <p:transition>
    <p:wipe dir="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pPr eaLnBrk="1" hangingPunct="1"/>
            <a:r>
              <a:rPr lang="en-US" smtClean="0"/>
              <a:t>R.OLD</a:t>
            </a:r>
          </a:p>
        </p:txBody>
      </p:sp>
      <p:sp>
        <p:nvSpPr>
          <p:cNvPr id="19459" name="Rectangle 3"/>
          <p:cNvSpPr>
            <a:spLocks noGrp="1" noChangeArrowheads="1"/>
          </p:cNvSpPr>
          <p:nvPr>
            <p:ph type="body" idx="1"/>
          </p:nvPr>
        </p:nvSpPr>
        <p:spPr>
          <a:xfrm>
            <a:off x="992188" y="1592263"/>
            <a:ext cx="7874000" cy="4337050"/>
          </a:xfrm>
        </p:spPr>
        <p:txBody>
          <a:bodyPr/>
          <a:lstStyle/>
          <a:p>
            <a:pPr eaLnBrk="1" hangingPunct="1"/>
            <a:r>
              <a:rPr lang="en-US" smtClean="0"/>
              <a:t>Defined in I_COMMON</a:t>
            </a:r>
          </a:p>
          <a:p>
            <a:pPr eaLnBrk="1" hangingPunct="1"/>
            <a:r>
              <a:rPr lang="en-US" smtClean="0"/>
              <a:t>Dimensioned array</a:t>
            </a:r>
          </a:p>
          <a:p>
            <a:pPr eaLnBrk="1" hangingPunct="1"/>
            <a:r>
              <a:rPr lang="en-US" smtClean="0"/>
              <a:t>Consists of 500 dynamic arrays</a:t>
            </a:r>
          </a:p>
          <a:p>
            <a:pPr eaLnBrk="1" hangingPunct="1"/>
            <a:r>
              <a:rPr lang="en-US" smtClean="0"/>
              <a:t>Holds the current authorized record (if any) </a:t>
            </a:r>
          </a:p>
          <a:p>
            <a:pPr eaLnBrk="1" hangingPunct="1"/>
            <a:r>
              <a:rPr lang="en-US" smtClean="0"/>
              <a:t>Holds the actual live record (If it exists)</a:t>
            </a:r>
          </a:p>
          <a:p>
            <a:pPr eaLnBrk="1" hangingPunct="1"/>
            <a:r>
              <a:rPr lang="en-US" smtClean="0"/>
              <a:t>Definition in I_COMMON </a:t>
            </a:r>
          </a:p>
          <a:p>
            <a:pPr lvl="1" eaLnBrk="1" hangingPunct="1"/>
            <a:r>
              <a:rPr lang="en-US" smtClean="0"/>
              <a:t> DIM R.OLD(C$SYSDIM)</a:t>
            </a:r>
          </a:p>
          <a:p>
            <a:pPr eaLnBrk="1" hangingPunct="1">
              <a:buFont typeface="Wingdings 3" pitchFamily="18" charset="2"/>
              <a:buNone/>
            </a:pPr>
            <a:endParaRPr lang="en-US" smtClean="0"/>
          </a:p>
          <a:p>
            <a:pPr eaLnBrk="1" hangingPunct="1"/>
            <a:endParaRPr lang="en-US" smtClean="0"/>
          </a:p>
        </p:txBody>
      </p:sp>
    </p:spTree>
  </p:cSld>
  <p:clrMapOvr>
    <a:masterClrMapping/>
  </p:clrMapOvr>
  <p:transition>
    <p:wipe dir="r"/>
  </p:transition>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2"/>
          <p:cNvSpPr>
            <a:spLocks noGrp="1" noChangeArrowheads="1"/>
          </p:cNvSpPr>
          <p:nvPr>
            <p:ph type="title"/>
          </p:nvPr>
        </p:nvSpPr>
        <p:spPr/>
        <p:txBody>
          <a:bodyPr/>
          <a:lstStyle/>
          <a:p>
            <a:pPr eaLnBrk="1" hangingPunct="1"/>
            <a:r>
              <a:rPr lang="en-US" smtClean="0"/>
              <a:t>Commit</a:t>
            </a:r>
          </a:p>
        </p:txBody>
      </p:sp>
      <p:sp>
        <p:nvSpPr>
          <p:cNvPr id="142339" name="Content Placeholder 3"/>
          <p:cNvSpPr>
            <a:spLocks noGrp="1"/>
          </p:cNvSpPr>
          <p:nvPr>
            <p:ph idx="1"/>
          </p:nvPr>
        </p:nvSpPr>
        <p:spPr>
          <a:xfrm>
            <a:off x="992188" y="1592263"/>
            <a:ext cx="7874000" cy="4638675"/>
          </a:xfrm>
        </p:spPr>
        <p:txBody>
          <a:bodyPr/>
          <a:lstStyle/>
          <a:p>
            <a:endParaRPr lang="en-US" smtClean="0"/>
          </a:p>
        </p:txBody>
      </p:sp>
      <p:pic>
        <p:nvPicPr>
          <p:cNvPr id="142340" name="Picture 5"/>
          <p:cNvPicPr>
            <a:picLocks noChangeAspect="1" noChangeArrowheads="1"/>
          </p:cNvPicPr>
          <p:nvPr/>
        </p:nvPicPr>
        <p:blipFill>
          <a:blip r:embed="rId2" cstate="print"/>
          <a:srcRect/>
          <a:stretch>
            <a:fillRect/>
          </a:stretch>
        </p:blipFill>
        <p:spPr bwMode="auto">
          <a:xfrm>
            <a:off x="1233488" y="1573213"/>
            <a:ext cx="7388225" cy="4673600"/>
          </a:xfrm>
          <a:prstGeom prst="rect">
            <a:avLst/>
          </a:prstGeom>
          <a:noFill/>
          <a:ln w="19050">
            <a:solidFill>
              <a:srgbClr val="0000FF"/>
            </a:solidFill>
            <a:miter lim="800000"/>
            <a:headEnd/>
            <a:tailEnd/>
          </a:ln>
        </p:spPr>
      </p:pic>
    </p:spTree>
  </p:cSld>
  <p:clrMapOvr>
    <a:masterClrMapping/>
  </p:clrMapOvr>
  <p:transition>
    <p:wipe dir="r"/>
  </p:transition>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2"/>
          <p:cNvSpPr>
            <a:spLocks noGrp="1" noChangeArrowheads="1"/>
          </p:cNvSpPr>
          <p:nvPr>
            <p:ph type="title"/>
          </p:nvPr>
        </p:nvSpPr>
        <p:spPr/>
        <p:txBody>
          <a:bodyPr/>
          <a:lstStyle/>
          <a:p>
            <a:pPr eaLnBrk="1" hangingPunct="1"/>
            <a:r>
              <a:rPr lang="en-US" smtClean="0"/>
              <a:t>Workshop</a:t>
            </a:r>
          </a:p>
        </p:txBody>
      </p:sp>
      <p:sp>
        <p:nvSpPr>
          <p:cNvPr id="143363" name="Rectangle 3"/>
          <p:cNvSpPr>
            <a:spLocks noGrp="1" noChangeArrowheads="1"/>
          </p:cNvSpPr>
          <p:nvPr>
            <p:ph type="body" idx="1"/>
          </p:nvPr>
        </p:nvSpPr>
        <p:spPr>
          <a:xfrm>
            <a:off x="992188" y="1592263"/>
            <a:ext cx="7874000" cy="4337050"/>
          </a:xfrm>
        </p:spPr>
        <p:txBody>
          <a:bodyPr/>
          <a:lstStyle/>
          <a:p>
            <a:pPr eaLnBrk="1" hangingPunct="1"/>
            <a:r>
              <a:rPr lang="en-US" dirty="0" smtClean="0"/>
              <a:t>Create a version for Account as soon as a new Account is created a teller version is called to deposit LCY amount </a:t>
            </a:r>
          </a:p>
        </p:txBody>
      </p:sp>
    </p:spTree>
  </p:cSld>
  <p:clrMapOvr>
    <a:masterClrMapping/>
  </p:clrMapOvr>
  <p:transition>
    <p:wipe dir="r"/>
  </p:transition>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2"/>
          <p:cNvSpPr>
            <a:spLocks noGrp="1" noChangeArrowheads="1"/>
          </p:cNvSpPr>
          <p:nvPr>
            <p:ph type="title"/>
          </p:nvPr>
        </p:nvSpPr>
        <p:spPr/>
        <p:txBody>
          <a:bodyPr/>
          <a:lstStyle/>
          <a:p>
            <a:pPr eaLnBrk="1" hangingPunct="1"/>
            <a:r>
              <a:rPr lang="en-US" smtClean="0"/>
              <a:t>BeforeAuth Routine</a:t>
            </a:r>
          </a:p>
        </p:txBody>
      </p:sp>
      <p:sp>
        <p:nvSpPr>
          <p:cNvPr id="144387" name="Rectangle 3"/>
          <p:cNvSpPr>
            <a:spLocks noGrp="1" noChangeArrowheads="1"/>
          </p:cNvSpPr>
          <p:nvPr>
            <p:ph type="body" idx="1"/>
          </p:nvPr>
        </p:nvSpPr>
        <p:spPr>
          <a:xfrm>
            <a:off x="992188" y="1592263"/>
            <a:ext cx="7874000" cy="4337050"/>
          </a:xfrm>
        </p:spPr>
        <p:txBody>
          <a:bodyPr/>
          <a:lstStyle/>
          <a:p>
            <a:pPr eaLnBrk="1" hangingPunct="1"/>
            <a:r>
              <a:rPr lang="en-US" smtClean="0"/>
              <a:t>Why BeforeAuth routine?</a:t>
            </a:r>
          </a:p>
          <a:p>
            <a:pPr eaLnBrk="1" hangingPunct="1"/>
            <a:r>
              <a:rPr lang="en-US" smtClean="0"/>
              <a:t>When BeforeAuth Routine is called?</a:t>
            </a:r>
          </a:p>
          <a:p>
            <a:pPr eaLnBrk="1" hangingPunct="1"/>
            <a:r>
              <a:rPr lang="en-US" smtClean="0"/>
              <a:t>Where do we Attach the routine?</a:t>
            </a:r>
          </a:p>
          <a:p>
            <a:pPr eaLnBrk="1" hangingPunct="1"/>
            <a:r>
              <a:rPr lang="en-US" smtClean="0"/>
              <a:t>Mandatory Prerequisites.</a:t>
            </a:r>
          </a:p>
          <a:p>
            <a:pPr eaLnBrk="1" hangingPunct="1"/>
            <a:r>
              <a:rPr lang="en-US" smtClean="0"/>
              <a:t>How to Create BeforeAuth Routines – Scenario</a:t>
            </a:r>
          </a:p>
        </p:txBody>
      </p:sp>
    </p:spTree>
  </p:cSld>
  <p:clrMapOvr>
    <a:masterClrMapping/>
  </p:clrMapOvr>
  <p:transition>
    <p:wipe dir="r"/>
  </p:transition>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2"/>
          <p:cNvSpPr>
            <a:spLocks noGrp="1" noChangeArrowheads="1"/>
          </p:cNvSpPr>
          <p:nvPr>
            <p:ph type="title"/>
          </p:nvPr>
        </p:nvSpPr>
        <p:spPr/>
        <p:txBody>
          <a:bodyPr/>
          <a:lstStyle/>
          <a:p>
            <a:pPr eaLnBrk="1" hangingPunct="1"/>
            <a:r>
              <a:rPr lang="en-US" smtClean="0"/>
              <a:t>Why Before Auth</a:t>
            </a:r>
          </a:p>
        </p:txBody>
      </p:sp>
      <p:sp>
        <p:nvSpPr>
          <p:cNvPr id="145411" name="Rectangle 3"/>
          <p:cNvSpPr>
            <a:spLocks noGrp="1" noChangeArrowheads="1"/>
          </p:cNvSpPr>
          <p:nvPr>
            <p:ph type="body" idx="1"/>
          </p:nvPr>
        </p:nvSpPr>
        <p:spPr>
          <a:xfrm>
            <a:off x="992188" y="1592263"/>
            <a:ext cx="7874000" cy="4337050"/>
          </a:xfrm>
        </p:spPr>
        <p:txBody>
          <a:bodyPr/>
          <a:lstStyle/>
          <a:p>
            <a:pPr eaLnBrk="1" hangingPunct="1"/>
            <a:r>
              <a:rPr lang="en-US" smtClean="0"/>
              <a:t>To Perform Any operation after Commit</a:t>
            </a:r>
          </a:p>
          <a:p>
            <a:pPr eaLnBrk="1" hangingPunct="1"/>
            <a:r>
              <a:rPr lang="en-US" smtClean="0"/>
              <a:t>To perform Operation before Authorise</a:t>
            </a:r>
          </a:p>
        </p:txBody>
      </p:sp>
    </p:spTree>
  </p:cSld>
  <p:clrMapOvr>
    <a:masterClrMapping/>
  </p:clrMapOvr>
  <p:transition>
    <p:wipe dir="r"/>
  </p:transition>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2"/>
          <p:cNvSpPr>
            <a:spLocks noGrp="1" noChangeArrowheads="1"/>
          </p:cNvSpPr>
          <p:nvPr>
            <p:ph type="title"/>
          </p:nvPr>
        </p:nvSpPr>
        <p:spPr/>
        <p:txBody>
          <a:bodyPr/>
          <a:lstStyle/>
          <a:p>
            <a:pPr eaLnBrk="1" hangingPunct="1"/>
            <a:r>
              <a:rPr lang="en-US" smtClean="0"/>
              <a:t>When BeforeAuth is called?</a:t>
            </a:r>
          </a:p>
        </p:txBody>
      </p:sp>
      <p:sp>
        <p:nvSpPr>
          <p:cNvPr id="146435" name="Rectangle 3"/>
          <p:cNvSpPr>
            <a:spLocks noGrp="1" noChangeArrowheads="1"/>
          </p:cNvSpPr>
          <p:nvPr>
            <p:ph type="body" idx="1"/>
          </p:nvPr>
        </p:nvSpPr>
        <p:spPr>
          <a:xfrm>
            <a:off x="992188" y="1592263"/>
            <a:ext cx="7874000" cy="4337050"/>
          </a:xfrm>
        </p:spPr>
        <p:txBody>
          <a:bodyPr/>
          <a:lstStyle/>
          <a:p>
            <a:pPr eaLnBrk="1" hangingPunct="1"/>
            <a:r>
              <a:rPr lang="en-US" dirty="0" smtClean="0"/>
              <a:t>During authorization of an INAU record.</a:t>
            </a:r>
          </a:p>
          <a:p>
            <a:pPr eaLnBrk="1" hangingPunct="1"/>
            <a:r>
              <a:rPr lang="en-US" dirty="0" smtClean="0"/>
              <a:t>Called before Version Auth routine is executed. </a:t>
            </a:r>
          </a:p>
          <a:p>
            <a:pPr eaLnBrk="1" hangingPunct="1"/>
            <a:r>
              <a:rPr lang="en-US" dirty="0" err="1" smtClean="0"/>
              <a:t>Before.Auth</a:t>
            </a:r>
            <a:r>
              <a:rPr lang="en-US" dirty="0" smtClean="0"/>
              <a:t> – Before F.WRITE. </a:t>
            </a:r>
          </a:p>
          <a:p>
            <a:pPr eaLnBrk="1" hangingPunct="1"/>
            <a:r>
              <a:rPr lang="en-US" dirty="0" smtClean="0"/>
              <a:t>Changes made to R.NEW will reflect in the record written </a:t>
            </a:r>
            <a:endParaRPr lang="en-US" dirty="0" smtClean="0"/>
          </a:p>
          <a:p>
            <a:pPr eaLnBrk="1" hangingPunct="1"/>
            <a:r>
              <a:rPr lang="en-US" dirty="0" smtClean="0"/>
              <a:t>AUTH </a:t>
            </a:r>
            <a:r>
              <a:rPr lang="en-US" dirty="0" smtClean="0"/>
              <a:t>routine – After F.WRITE</a:t>
            </a:r>
          </a:p>
          <a:p>
            <a:pPr eaLnBrk="1" hangingPunct="1">
              <a:buFont typeface="Wingdings 3" pitchFamily="18" charset="2"/>
              <a:buNone/>
            </a:pPr>
            <a:endParaRPr lang="en-US" dirty="0" smtClean="0"/>
          </a:p>
        </p:txBody>
      </p:sp>
    </p:spTree>
  </p:cSld>
  <p:clrMapOvr>
    <a:masterClrMapping/>
  </p:clrMapOvr>
  <p:transition>
    <p:wipe dir="r"/>
  </p:transition>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2"/>
          <p:cNvSpPr>
            <a:spLocks noGrp="1" noChangeArrowheads="1"/>
          </p:cNvSpPr>
          <p:nvPr>
            <p:ph type="title"/>
          </p:nvPr>
        </p:nvSpPr>
        <p:spPr/>
        <p:txBody>
          <a:bodyPr/>
          <a:lstStyle/>
          <a:p>
            <a:pPr eaLnBrk="1" hangingPunct="1"/>
            <a:r>
              <a:rPr lang="en-US" smtClean="0"/>
              <a:t>Where to Attach the Routine?</a:t>
            </a:r>
          </a:p>
        </p:txBody>
      </p:sp>
      <p:sp>
        <p:nvSpPr>
          <p:cNvPr id="147459" name="Rectangle 3"/>
          <p:cNvSpPr>
            <a:spLocks noGrp="1" noChangeArrowheads="1"/>
          </p:cNvSpPr>
          <p:nvPr>
            <p:ph type="body" idx="1"/>
          </p:nvPr>
        </p:nvSpPr>
        <p:spPr>
          <a:xfrm>
            <a:off x="992188" y="1592263"/>
            <a:ext cx="7874000" cy="4337050"/>
          </a:xfrm>
        </p:spPr>
        <p:txBody>
          <a:bodyPr/>
          <a:lstStyle/>
          <a:p>
            <a:pPr eaLnBrk="1" hangingPunct="1"/>
            <a:r>
              <a:rPr lang="en-US" smtClean="0"/>
              <a:t>BeforeAuth Rtn.1 field of the Version</a:t>
            </a:r>
          </a:p>
        </p:txBody>
      </p:sp>
      <p:pic>
        <p:nvPicPr>
          <p:cNvPr id="147460" name="Picture 5"/>
          <p:cNvPicPr>
            <a:picLocks noChangeAspect="1" noChangeArrowheads="1"/>
          </p:cNvPicPr>
          <p:nvPr/>
        </p:nvPicPr>
        <p:blipFill>
          <a:blip r:embed="rId2" cstate="print"/>
          <a:srcRect/>
          <a:stretch>
            <a:fillRect/>
          </a:stretch>
        </p:blipFill>
        <p:spPr bwMode="auto">
          <a:xfrm>
            <a:off x="2035175" y="2538413"/>
            <a:ext cx="5332413" cy="1322387"/>
          </a:xfrm>
          <a:prstGeom prst="rect">
            <a:avLst/>
          </a:prstGeom>
          <a:noFill/>
          <a:ln w="19050">
            <a:solidFill>
              <a:srgbClr val="0000FF"/>
            </a:solidFill>
            <a:miter lim="800000"/>
            <a:headEnd/>
            <a:tailEnd/>
          </a:ln>
        </p:spPr>
      </p:pic>
    </p:spTree>
  </p:cSld>
  <p:clrMapOvr>
    <a:masterClrMapping/>
  </p:clrMapOvr>
  <p:transition>
    <p:wipe dir="r"/>
  </p:transition>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2"/>
          <p:cNvSpPr>
            <a:spLocks noGrp="1" noChangeArrowheads="1"/>
          </p:cNvSpPr>
          <p:nvPr>
            <p:ph type="title"/>
          </p:nvPr>
        </p:nvSpPr>
        <p:spPr/>
        <p:txBody>
          <a:bodyPr/>
          <a:lstStyle/>
          <a:p>
            <a:pPr eaLnBrk="1" hangingPunct="1"/>
            <a:r>
              <a:rPr lang="en-US" smtClean="0"/>
              <a:t>Mandatory Prerequisites</a:t>
            </a:r>
          </a:p>
        </p:txBody>
      </p:sp>
      <p:sp>
        <p:nvSpPr>
          <p:cNvPr id="148483" name="Rectangle 3"/>
          <p:cNvSpPr>
            <a:spLocks noGrp="1" noChangeArrowheads="1"/>
          </p:cNvSpPr>
          <p:nvPr>
            <p:ph type="body" idx="1"/>
          </p:nvPr>
        </p:nvSpPr>
        <p:spPr>
          <a:xfrm>
            <a:off x="992188" y="1592263"/>
            <a:ext cx="7874000" cy="4337050"/>
          </a:xfrm>
        </p:spPr>
        <p:txBody>
          <a:bodyPr/>
          <a:lstStyle/>
          <a:p>
            <a:pPr eaLnBrk="1" hangingPunct="1"/>
            <a:r>
              <a:rPr lang="en-US" smtClean="0"/>
              <a:t>Entry in PGM.FILE</a:t>
            </a:r>
          </a:p>
          <a:p>
            <a:pPr eaLnBrk="1" hangingPunct="1"/>
            <a:r>
              <a:rPr lang="en-US" smtClean="0"/>
              <a:t>Entry in EB.API</a:t>
            </a:r>
          </a:p>
        </p:txBody>
      </p:sp>
    </p:spTree>
  </p:cSld>
  <p:clrMapOvr>
    <a:masterClrMapping/>
  </p:clrMapOvr>
  <p:transition>
    <p:wipe dir="r"/>
  </p:transition>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2"/>
          <p:cNvSpPr>
            <a:spLocks noGrp="1" noChangeArrowheads="1"/>
          </p:cNvSpPr>
          <p:nvPr>
            <p:ph type="title"/>
          </p:nvPr>
        </p:nvSpPr>
        <p:spPr/>
        <p:txBody>
          <a:bodyPr/>
          <a:lstStyle/>
          <a:p>
            <a:pPr eaLnBrk="1" hangingPunct="1"/>
            <a:r>
              <a:rPr lang="en-US" smtClean="0"/>
              <a:t>How to Attach Routines - Scenario</a:t>
            </a:r>
          </a:p>
        </p:txBody>
      </p:sp>
      <p:sp>
        <p:nvSpPr>
          <p:cNvPr id="149507" name="Rectangle 3"/>
          <p:cNvSpPr>
            <a:spLocks noGrp="1" noChangeArrowheads="1"/>
          </p:cNvSpPr>
          <p:nvPr>
            <p:ph type="body" idx="1"/>
          </p:nvPr>
        </p:nvSpPr>
        <p:spPr>
          <a:xfrm>
            <a:off x="992188" y="1592263"/>
            <a:ext cx="7874000" cy="4337050"/>
          </a:xfrm>
        </p:spPr>
        <p:txBody>
          <a:bodyPr/>
          <a:lstStyle/>
          <a:p>
            <a:pPr eaLnBrk="1" hangingPunct="1">
              <a:lnSpc>
                <a:spcPct val="115000"/>
              </a:lnSpc>
            </a:pPr>
            <a:r>
              <a:rPr lang="en-US" dirty="0" smtClean="0"/>
              <a:t>While authorizing a customer record, the user should be given the option to fill in any special comments with the customer record like “Special Customer”.</a:t>
            </a:r>
          </a:p>
          <a:p>
            <a:pPr eaLnBrk="1" hangingPunct="1">
              <a:lnSpc>
                <a:spcPct val="115000"/>
              </a:lnSpc>
            </a:pPr>
            <a:r>
              <a:rPr lang="en-US" dirty="0" smtClean="0"/>
              <a:t>Write a routine that will prompt the user to enter free text while authorizing a customer record. </a:t>
            </a:r>
          </a:p>
          <a:p>
            <a:pPr eaLnBrk="1" hangingPunct="1">
              <a:lnSpc>
                <a:spcPct val="115000"/>
              </a:lnSpc>
            </a:pPr>
            <a:r>
              <a:rPr lang="en-US" dirty="0" smtClean="0"/>
              <a:t>Once the text is entered by the user, the data needs to be updated in the field TEXT in the Customer application. </a:t>
            </a:r>
          </a:p>
          <a:p>
            <a:pPr eaLnBrk="1" hangingPunct="1">
              <a:lnSpc>
                <a:spcPct val="115000"/>
              </a:lnSpc>
            </a:pPr>
            <a:r>
              <a:rPr lang="en-US" dirty="0" smtClean="0"/>
              <a:t>If no text is entered by the user then the message “No text entered. Proceeding with other processing” should be displayed and the record should get authorized.</a:t>
            </a:r>
          </a:p>
          <a:p>
            <a:pPr eaLnBrk="1" hangingPunct="1">
              <a:lnSpc>
                <a:spcPct val="115000"/>
              </a:lnSpc>
            </a:pPr>
            <a:endParaRPr lang="en-US" dirty="0" smtClean="0"/>
          </a:p>
        </p:txBody>
      </p:sp>
    </p:spTree>
  </p:cSld>
  <p:clrMapOvr>
    <a:masterClrMapping/>
  </p:clrMapOvr>
  <p:transition>
    <p:wipe dir="r"/>
  </p:transition>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2"/>
          <p:cNvSpPr>
            <a:spLocks noGrp="1" noChangeArrowheads="1"/>
          </p:cNvSpPr>
          <p:nvPr>
            <p:ph type="title"/>
          </p:nvPr>
        </p:nvSpPr>
        <p:spPr/>
        <p:txBody>
          <a:bodyPr/>
          <a:lstStyle/>
          <a:p>
            <a:pPr eaLnBrk="1" hangingPunct="1"/>
            <a:r>
              <a:rPr lang="en-US" smtClean="0"/>
              <a:t>Routine</a:t>
            </a:r>
          </a:p>
        </p:txBody>
      </p:sp>
      <p:pic>
        <p:nvPicPr>
          <p:cNvPr id="150531" name="Picture 3"/>
          <p:cNvPicPr>
            <a:picLocks noGrp="1" noChangeAspect="1" noChangeArrowheads="1"/>
          </p:cNvPicPr>
          <p:nvPr>
            <p:ph type="body" idx="1"/>
          </p:nvPr>
        </p:nvPicPr>
        <p:blipFill>
          <a:blip r:embed="rId2" cstate="print"/>
          <a:srcRect/>
          <a:stretch>
            <a:fillRect/>
          </a:stretch>
        </p:blipFill>
        <p:spPr>
          <a:xfrm>
            <a:off x="992188" y="1592263"/>
            <a:ext cx="7874000" cy="4337050"/>
          </a:xfrm>
          <a:ln w="19050">
            <a:solidFill>
              <a:srgbClr val="0000FF"/>
            </a:solidFill>
          </a:ln>
        </p:spPr>
      </p:pic>
    </p:spTree>
  </p:cSld>
  <p:clrMapOvr>
    <a:masterClrMapping/>
  </p:clrMapOvr>
  <p:transition>
    <p:wipe dir="r"/>
  </p:transition>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2"/>
          <p:cNvSpPr>
            <a:spLocks noGrp="1" noChangeArrowheads="1"/>
          </p:cNvSpPr>
          <p:nvPr>
            <p:ph type="title"/>
          </p:nvPr>
        </p:nvSpPr>
        <p:spPr/>
        <p:txBody>
          <a:bodyPr/>
          <a:lstStyle/>
          <a:p>
            <a:pPr eaLnBrk="1" hangingPunct="1"/>
            <a:r>
              <a:rPr lang="en-US" smtClean="0"/>
              <a:t>Attach the routine</a:t>
            </a:r>
          </a:p>
        </p:txBody>
      </p:sp>
      <p:sp>
        <p:nvSpPr>
          <p:cNvPr id="151555" name="Content Placeholder 3"/>
          <p:cNvSpPr>
            <a:spLocks noGrp="1"/>
          </p:cNvSpPr>
          <p:nvPr>
            <p:ph idx="1"/>
          </p:nvPr>
        </p:nvSpPr>
        <p:spPr>
          <a:xfrm>
            <a:off x="992188" y="1592263"/>
            <a:ext cx="7874000" cy="4638675"/>
          </a:xfrm>
        </p:spPr>
        <p:txBody>
          <a:bodyPr/>
          <a:lstStyle/>
          <a:p>
            <a:endParaRPr lang="en-US" smtClean="0"/>
          </a:p>
        </p:txBody>
      </p:sp>
      <p:pic>
        <p:nvPicPr>
          <p:cNvPr id="151556" name="Picture 4"/>
          <p:cNvPicPr>
            <a:picLocks noChangeAspect="1" noChangeArrowheads="1"/>
          </p:cNvPicPr>
          <p:nvPr/>
        </p:nvPicPr>
        <p:blipFill>
          <a:blip r:embed="rId2" cstate="print"/>
          <a:srcRect/>
          <a:stretch>
            <a:fillRect/>
          </a:stretch>
        </p:blipFill>
        <p:spPr bwMode="auto">
          <a:xfrm>
            <a:off x="987425" y="1609725"/>
            <a:ext cx="3830638" cy="4616450"/>
          </a:xfrm>
          <a:prstGeom prst="rect">
            <a:avLst/>
          </a:prstGeom>
          <a:noFill/>
          <a:ln w="19050">
            <a:solidFill>
              <a:srgbClr val="0000FF"/>
            </a:solidFill>
            <a:miter lim="800000"/>
            <a:headEnd/>
            <a:tailEnd/>
          </a:ln>
        </p:spPr>
      </p:pic>
      <p:pic>
        <p:nvPicPr>
          <p:cNvPr id="151557" name="Picture 5"/>
          <p:cNvPicPr>
            <a:picLocks noChangeAspect="1" noChangeArrowheads="1"/>
          </p:cNvPicPr>
          <p:nvPr/>
        </p:nvPicPr>
        <p:blipFill>
          <a:blip r:embed="rId3" cstate="print"/>
          <a:srcRect/>
          <a:stretch>
            <a:fillRect/>
          </a:stretch>
        </p:blipFill>
        <p:spPr bwMode="auto">
          <a:xfrm>
            <a:off x="5033963" y="1606550"/>
            <a:ext cx="3602037" cy="4605338"/>
          </a:xfrm>
          <a:prstGeom prst="rect">
            <a:avLst/>
          </a:prstGeom>
          <a:noFill/>
          <a:ln w="19050">
            <a:solidFill>
              <a:srgbClr val="0000FF"/>
            </a:solidFill>
            <a:miter lim="800000"/>
            <a:headEnd/>
            <a:tailEnd/>
          </a:ln>
        </p:spPr>
      </p:pic>
    </p:spTree>
  </p:cSld>
  <p:clrMapOvr>
    <a:masterClrMapping/>
  </p:clrMapOvr>
  <p:transition>
    <p:wipe dir="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ext Box 7"/>
          <p:cNvSpPr txBox="1">
            <a:spLocks noChangeArrowheads="1"/>
          </p:cNvSpPr>
          <p:nvPr/>
        </p:nvSpPr>
        <p:spPr bwMode="auto">
          <a:xfrm>
            <a:off x="6143625" y="2286000"/>
            <a:ext cx="2857500" cy="3071813"/>
          </a:xfrm>
          <a:prstGeom prst="rect">
            <a:avLst/>
          </a:prstGeom>
          <a:solidFill>
            <a:srgbClr val="6699FF">
              <a:alpha val="32941"/>
            </a:srgbClr>
          </a:solidFill>
          <a:ln w="9525" algn="ctr">
            <a:solidFill>
              <a:srgbClr val="3855A6"/>
            </a:solidFill>
            <a:miter lim="800000"/>
            <a:headEnd/>
            <a:tailEnd/>
          </a:ln>
        </p:spPr>
        <p:txBody>
          <a:bodyPr/>
          <a:lstStyle/>
          <a:p>
            <a:pPr algn="ctr"/>
            <a:r>
              <a:rPr lang="en-US" sz="1600">
                <a:solidFill>
                  <a:srgbClr val="005294"/>
                </a:solidFill>
              </a:rPr>
              <a:t>R.OLD </a:t>
            </a:r>
          </a:p>
        </p:txBody>
      </p:sp>
      <p:sp>
        <p:nvSpPr>
          <p:cNvPr id="15363" name="Text Box 7"/>
          <p:cNvSpPr txBox="1">
            <a:spLocks noChangeArrowheads="1"/>
          </p:cNvSpPr>
          <p:nvPr/>
        </p:nvSpPr>
        <p:spPr bwMode="auto">
          <a:xfrm>
            <a:off x="142875" y="2286000"/>
            <a:ext cx="2857500" cy="3071813"/>
          </a:xfrm>
          <a:prstGeom prst="rect">
            <a:avLst/>
          </a:prstGeom>
          <a:solidFill>
            <a:srgbClr val="6699FF">
              <a:alpha val="32941"/>
            </a:srgbClr>
          </a:solidFill>
          <a:ln w="9525" algn="ctr">
            <a:solidFill>
              <a:srgbClr val="3855A6"/>
            </a:solidFill>
            <a:miter lim="800000"/>
            <a:headEnd/>
            <a:tailEnd/>
          </a:ln>
        </p:spPr>
        <p:txBody>
          <a:bodyPr/>
          <a:lstStyle/>
          <a:p>
            <a:pPr algn="ctr"/>
            <a:r>
              <a:rPr lang="en-US" sz="1600">
                <a:solidFill>
                  <a:srgbClr val="005294"/>
                </a:solidFill>
              </a:rPr>
              <a:t>R.NEW </a:t>
            </a:r>
          </a:p>
        </p:txBody>
      </p:sp>
      <p:sp>
        <p:nvSpPr>
          <p:cNvPr id="15364" name="Rectangle 2"/>
          <p:cNvSpPr>
            <a:spLocks noGrp="1" noChangeArrowheads="1"/>
          </p:cNvSpPr>
          <p:nvPr>
            <p:ph type="title"/>
          </p:nvPr>
        </p:nvSpPr>
        <p:spPr/>
        <p:txBody>
          <a:bodyPr/>
          <a:lstStyle/>
          <a:p>
            <a:pPr eaLnBrk="1" hangingPunct="1"/>
            <a:r>
              <a:rPr lang="en-US" smtClean="0"/>
              <a:t>ID.OLD and R.OLD</a:t>
            </a:r>
          </a:p>
        </p:txBody>
      </p:sp>
      <p:sp>
        <p:nvSpPr>
          <p:cNvPr id="15365" name="Slide Number Placeholder 13"/>
          <p:cNvSpPr>
            <a:spLocks noGrp="1"/>
          </p:cNvSpPr>
          <p:nvPr>
            <p:ph type="sldNum" sz="quarter" idx="10"/>
          </p:nvPr>
        </p:nvSpPr>
        <p:spPr>
          <a:noFill/>
        </p:spPr>
        <p:txBody>
          <a:bodyPr/>
          <a:lstStyle/>
          <a:p>
            <a:r>
              <a:rPr lang="en-GB" smtClean="0"/>
              <a:t>Slide </a:t>
            </a:r>
            <a:fld id="{A567D697-ACBB-499E-853F-1E329F0AEC74}" type="slidenum">
              <a:rPr lang="en-GB" smtClean="0"/>
              <a:pPr/>
              <a:t>13</a:t>
            </a:fld>
            <a:endParaRPr lang="en-GB" smtClean="0"/>
          </a:p>
        </p:txBody>
      </p:sp>
      <p:sp>
        <p:nvSpPr>
          <p:cNvPr id="15366" name="Text Box 7"/>
          <p:cNvSpPr txBox="1">
            <a:spLocks noChangeArrowheads="1"/>
          </p:cNvSpPr>
          <p:nvPr/>
        </p:nvSpPr>
        <p:spPr bwMode="auto">
          <a:xfrm>
            <a:off x="6643688" y="1571625"/>
            <a:ext cx="1571625" cy="546100"/>
          </a:xfrm>
          <a:prstGeom prst="rect">
            <a:avLst/>
          </a:prstGeom>
          <a:solidFill>
            <a:srgbClr val="6699FF">
              <a:alpha val="32941"/>
            </a:srgbClr>
          </a:solidFill>
          <a:ln w="9525" algn="ctr">
            <a:solidFill>
              <a:srgbClr val="3855A6"/>
            </a:solidFill>
            <a:miter lim="800000"/>
            <a:headEnd/>
            <a:tailEnd/>
          </a:ln>
        </p:spPr>
        <p:txBody>
          <a:bodyPr/>
          <a:lstStyle/>
          <a:p>
            <a:pPr algn="ctr"/>
            <a:r>
              <a:rPr lang="en-US" sz="1600">
                <a:solidFill>
                  <a:srgbClr val="005294"/>
                </a:solidFill>
              </a:rPr>
              <a:t>ID.OLD </a:t>
            </a:r>
          </a:p>
        </p:txBody>
      </p:sp>
      <p:pic>
        <p:nvPicPr>
          <p:cNvPr id="15367" name="Picture 14"/>
          <p:cNvPicPr>
            <a:picLocks noChangeAspect="1" noChangeArrowheads="1"/>
          </p:cNvPicPr>
          <p:nvPr/>
        </p:nvPicPr>
        <p:blipFill>
          <a:blip r:embed="rId3" cstate="print"/>
          <a:srcRect/>
          <a:stretch>
            <a:fillRect/>
          </a:stretch>
        </p:blipFill>
        <p:spPr bwMode="auto">
          <a:xfrm>
            <a:off x="6357938" y="2571750"/>
            <a:ext cx="2500312" cy="2632075"/>
          </a:xfrm>
          <a:prstGeom prst="rect">
            <a:avLst/>
          </a:prstGeom>
          <a:noFill/>
          <a:ln w="9525">
            <a:solidFill>
              <a:srgbClr val="005294"/>
            </a:solidFill>
            <a:miter lim="800000"/>
            <a:headEnd/>
            <a:tailEnd/>
          </a:ln>
        </p:spPr>
      </p:pic>
      <p:sp>
        <p:nvSpPr>
          <p:cNvPr id="15368" name="Text Box 7"/>
          <p:cNvSpPr txBox="1">
            <a:spLocks noChangeArrowheads="1"/>
          </p:cNvSpPr>
          <p:nvPr/>
        </p:nvSpPr>
        <p:spPr bwMode="auto">
          <a:xfrm>
            <a:off x="3643313" y="1571625"/>
            <a:ext cx="1571625" cy="546100"/>
          </a:xfrm>
          <a:prstGeom prst="rect">
            <a:avLst/>
          </a:prstGeom>
          <a:solidFill>
            <a:srgbClr val="6699FF">
              <a:alpha val="32941"/>
            </a:srgbClr>
          </a:solidFill>
          <a:ln w="9525" algn="ctr">
            <a:solidFill>
              <a:srgbClr val="3855A6"/>
            </a:solidFill>
            <a:miter lim="800000"/>
            <a:headEnd/>
            <a:tailEnd/>
          </a:ln>
        </p:spPr>
        <p:txBody>
          <a:bodyPr/>
          <a:lstStyle/>
          <a:p>
            <a:pPr algn="ctr"/>
            <a:r>
              <a:rPr lang="en-US" sz="1600">
                <a:solidFill>
                  <a:srgbClr val="005294"/>
                </a:solidFill>
              </a:rPr>
              <a:t>ID.NEW.LAST </a:t>
            </a:r>
          </a:p>
        </p:txBody>
      </p:sp>
      <p:sp>
        <p:nvSpPr>
          <p:cNvPr id="15369" name="Text Box 7"/>
          <p:cNvSpPr txBox="1">
            <a:spLocks noChangeArrowheads="1"/>
          </p:cNvSpPr>
          <p:nvPr/>
        </p:nvSpPr>
        <p:spPr bwMode="auto">
          <a:xfrm>
            <a:off x="785813" y="1571625"/>
            <a:ext cx="1571625" cy="546100"/>
          </a:xfrm>
          <a:prstGeom prst="rect">
            <a:avLst/>
          </a:prstGeom>
          <a:solidFill>
            <a:srgbClr val="6699FF">
              <a:alpha val="32941"/>
            </a:srgbClr>
          </a:solidFill>
          <a:ln w="9525" algn="ctr">
            <a:solidFill>
              <a:srgbClr val="3855A6"/>
            </a:solidFill>
            <a:miter lim="800000"/>
            <a:headEnd/>
            <a:tailEnd/>
          </a:ln>
        </p:spPr>
        <p:txBody>
          <a:bodyPr/>
          <a:lstStyle/>
          <a:p>
            <a:pPr algn="ctr"/>
            <a:r>
              <a:rPr lang="en-US" sz="1600">
                <a:solidFill>
                  <a:srgbClr val="005294"/>
                </a:solidFill>
              </a:rPr>
              <a:t>ID.NEW </a:t>
            </a:r>
          </a:p>
        </p:txBody>
      </p:sp>
      <p:sp>
        <p:nvSpPr>
          <p:cNvPr id="15370" name="Text Box 7"/>
          <p:cNvSpPr txBox="1">
            <a:spLocks noChangeArrowheads="1"/>
          </p:cNvSpPr>
          <p:nvPr/>
        </p:nvSpPr>
        <p:spPr bwMode="auto">
          <a:xfrm>
            <a:off x="3143250" y="2286000"/>
            <a:ext cx="2857500" cy="3071813"/>
          </a:xfrm>
          <a:prstGeom prst="rect">
            <a:avLst/>
          </a:prstGeom>
          <a:solidFill>
            <a:srgbClr val="6699FF">
              <a:alpha val="32941"/>
            </a:srgbClr>
          </a:solidFill>
          <a:ln w="9525" algn="ctr">
            <a:solidFill>
              <a:srgbClr val="3855A6"/>
            </a:solidFill>
            <a:miter lim="800000"/>
            <a:headEnd/>
            <a:tailEnd/>
          </a:ln>
        </p:spPr>
        <p:txBody>
          <a:bodyPr/>
          <a:lstStyle/>
          <a:p>
            <a:pPr algn="ctr"/>
            <a:r>
              <a:rPr lang="en-US" sz="1600">
                <a:solidFill>
                  <a:srgbClr val="005294"/>
                </a:solidFill>
              </a:rPr>
              <a:t>R.NEW.LAST </a:t>
            </a:r>
          </a:p>
        </p:txBody>
      </p:sp>
      <p:sp>
        <p:nvSpPr>
          <p:cNvPr id="15371" name="Rectangle 5"/>
          <p:cNvSpPr>
            <a:spLocks noChangeArrowheads="1"/>
          </p:cNvSpPr>
          <p:nvPr/>
        </p:nvSpPr>
        <p:spPr bwMode="auto">
          <a:xfrm>
            <a:off x="485775" y="3357563"/>
            <a:ext cx="1800225" cy="142875"/>
          </a:xfrm>
          <a:prstGeom prst="rect">
            <a:avLst/>
          </a:prstGeom>
          <a:noFill/>
          <a:ln w="19050" algn="ctr">
            <a:solidFill>
              <a:srgbClr val="FF0000"/>
            </a:solidFill>
            <a:miter lim="800000"/>
            <a:headEnd/>
            <a:tailEnd/>
          </a:ln>
        </p:spPr>
        <p:txBody>
          <a:bodyPr wrap="none" anchor="ctr"/>
          <a:lstStyle/>
          <a:p>
            <a:endParaRPr lang="en-US"/>
          </a:p>
        </p:txBody>
      </p:sp>
      <p:sp>
        <p:nvSpPr>
          <p:cNvPr id="15372" name="Rectangle 5"/>
          <p:cNvSpPr>
            <a:spLocks noChangeArrowheads="1"/>
          </p:cNvSpPr>
          <p:nvPr/>
        </p:nvSpPr>
        <p:spPr bwMode="auto">
          <a:xfrm>
            <a:off x="6364288" y="3357563"/>
            <a:ext cx="1800225" cy="100012"/>
          </a:xfrm>
          <a:prstGeom prst="rect">
            <a:avLst/>
          </a:prstGeom>
          <a:noFill/>
          <a:ln w="19050" algn="ctr">
            <a:solidFill>
              <a:srgbClr val="FF0000"/>
            </a:solidFill>
            <a:miter lim="800000"/>
            <a:headEnd/>
            <a:tailEnd/>
          </a:ln>
        </p:spPr>
        <p:txBody>
          <a:bodyPr wrap="none" anchor="ctr"/>
          <a:lstStyle/>
          <a:p>
            <a:endParaRPr lang="en-US"/>
          </a:p>
        </p:txBody>
      </p:sp>
      <p:pic>
        <p:nvPicPr>
          <p:cNvPr id="15373" name="Picture 16"/>
          <p:cNvPicPr>
            <a:picLocks noChangeAspect="1" noChangeArrowheads="1"/>
          </p:cNvPicPr>
          <p:nvPr/>
        </p:nvPicPr>
        <p:blipFill>
          <a:blip r:embed="rId4" cstate="print"/>
          <a:srcRect/>
          <a:stretch>
            <a:fillRect/>
          </a:stretch>
        </p:blipFill>
        <p:spPr bwMode="auto">
          <a:xfrm>
            <a:off x="285750" y="2571750"/>
            <a:ext cx="2500313" cy="2624138"/>
          </a:xfrm>
          <a:prstGeom prst="rect">
            <a:avLst/>
          </a:prstGeom>
          <a:noFill/>
          <a:ln w="9525">
            <a:solidFill>
              <a:srgbClr val="005294"/>
            </a:solidFill>
            <a:miter lim="800000"/>
            <a:headEnd/>
            <a:tailEnd/>
          </a:ln>
        </p:spPr>
      </p:pic>
      <p:sp>
        <p:nvSpPr>
          <p:cNvPr id="15374" name="Rectangle 5"/>
          <p:cNvSpPr>
            <a:spLocks noChangeArrowheads="1"/>
          </p:cNvSpPr>
          <p:nvPr/>
        </p:nvSpPr>
        <p:spPr bwMode="auto">
          <a:xfrm>
            <a:off x="274638" y="5072063"/>
            <a:ext cx="2082800" cy="128587"/>
          </a:xfrm>
          <a:prstGeom prst="rect">
            <a:avLst/>
          </a:prstGeom>
          <a:noFill/>
          <a:ln w="19050" algn="ctr">
            <a:solidFill>
              <a:srgbClr val="FF0000"/>
            </a:solidFill>
            <a:miter lim="800000"/>
            <a:headEnd/>
            <a:tailEnd/>
          </a:ln>
        </p:spPr>
        <p:txBody>
          <a:bodyPr wrap="none" anchor="ctr"/>
          <a:lstStyle/>
          <a:p>
            <a:endParaRPr lang="en-US"/>
          </a:p>
        </p:txBody>
      </p:sp>
      <p:pic>
        <p:nvPicPr>
          <p:cNvPr id="15375" name="Picture 11"/>
          <p:cNvPicPr>
            <a:picLocks noChangeAspect="1" noChangeArrowheads="1"/>
          </p:cNvPicPr>
          <p:nvPr/>
        </p:nvPicPr>
        <p:blipFill>
          <a:blip r:embed="rId5" cstate="print"/>
          <a:srcRect/>
          <a:stretch>
            <a:fillRect/>
          </a:stretch>
        </p:blipFill>
        <p:spPr bwMode="auto">
          <a:xfrm>
            <a:off x="1214438" y="1893888"/>
            <a:ext cx="642937" cy="177800"/>
          </a:xfrm>
          <a:prstGeom prst="rect">
            <a:avLst/>
          </a:prstGeom>
          <a:noFill/>
          <a:ln w="9525">
            <a:solidFill>
              <a:srgbClr val="005294"/>
            </a:solidFill>
            <a:miter lim="800000"/>
            <a:headEnd/>
            <a:tailEnd/>
          </a:ln>
        </p:spPr>
      </p:pic>
      <p:pic>
        <p:nvPicPr>
          <p:cNvPr id="15376" name="Picture 11"/>
          <p:cNvPicPr>
            <a:picLocks noChangeAspect="1" noChangeArrowheads="1"/>
          </p:cNvPicPr>
          <p:nvPr/>
        </p:nvPicPr>
        <p:blipFill>
          <a:blip r:embed="rId5" cstate="print"/>
          <a:srcRect/>
          <a:stretch>
            <a:fillRect/>
          </a:stretch>
        </p:blipFill>
        <p:spPr bwMode="auto">
          <a:xfrm>
            <a:off x="7143750" y="1893888"/>
            <a:ext cx="642938" cy="177800"/>
          </a:xfrm>
          <a:prstGeom prst="rect">
            <a:avLst/>
          </a:prstGeom>
          <a:noFill/>
          <a:ln w="9525">
            <a:solidFill>
              <a:srgbClr val="005294"/>
            </a:solidFill>
            <a:miter lim="800000"/>
            <a:headEnd/>
            <a:tailEnd/>
          </a:ln>
        </p:spPr>
      </p:pic>
    </p:spTree>
  </p:cSld>
  <p:clrMapOvr>
    <a:masterClrMapping/>
  </p:clrMapOvr>
  <p:transition>
    <p:wipe dir="r"/>
  </p:transition>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Title 1"/>
          <p:cNvSpPr>
            <a:spLocks noGrp="1"/>
          </p:cNvSpPr>
          <p:nvPr>
            <p:ph type="title"/>
          </p:nvPr>
        </p:nvSpPr>
        <p:spPr/>
        <p:txBody>
          <a:bodyPr/>
          <a:lstStyle/>
          <a:p>
            <a:r>
              <a:rPr lang="en-US" smtClean="0"/>
              <a:t>Attach the routine</a:t>
            </a:r>
          </a:p>
        </p:txBody>
      </p:sp>
      <p:sp>
        <p:nvSpPr>
          <p:cNvPr id="152579" name="Content Placeholder 2"/>
          <p:cNvSpPr>
            <a:spLocks noGrp="1"/>
          </p:cNvSpPr>
          <p:nvPr>
            <p:ph idx="1"/>
          </p:nvPr>
        </p:nvSpPr>
        <p:spPr>
          <a:xfrm>
            <a:off x="992188" y="1592263"/>
            <a:ext cx="7874000" cy="4638675"/>
          </a:xfrm>
        </p:spPr>
        <p:txBody>
          <a:bodyPr/>
          <a:lstStyle/>
          <a:p>
            <a:endParaRPr lang="en-US" smtClean="0"/>
          </a:p>
        </p:txBody>
      </p:sp>
      <p:pic>
        <p:nvPicPr>
          <p:cNvPr id="152580" name="Picture 2"/>
          <p:cNvPicPr>
            <a:picLocks noChangeAspect="1" noChangeArrowheads="1"/>
          </p:cNvPicPr>
          <p:nvPr/>
        </p:nvPicPr>
        <p:blipFill>
          <a:blip r:embed="rId2" cstate="print"/>
          <a:srcRect/>
          <a:stretch>
            <a:fillRect/>
          </a:stretch>
        </p:blipFill>
        <p:spPr bwMode="auto">
          <a:xfrm>
            <a:off x="2768600" y="1582738"/>
            <a:ext cx="3559175" cy="4673600"/>
          </a:xfrm>
          <a:prstGeom prst="rect">
            <a:avLst/>
          </a:prstGeom>
          <a:noFill/>
          <a:ln w="19050">
            <a:solidFill>
              <a:srgbClr val="0000FF"/>
            </a:solidFill>
            <a:miter lim="800000"/>
            <a:headEnd/>
            <a:tailEnd/>
          </a:ln>
        </p:spPr>
      </p:pic>
    </p:spTree>
  </p:cSld>
  <p:clrMapOvr>
    <a:masterClrMapping/>
  </p:clrMapOvr>
  <p:transition>
    <p:wipe dir="r"/>
  </p:transition>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2"/>
          <p:cNvSpPr>
            <a:spLocks noGrp="1" noChangeArrowheads="1"/>
          </p:cNvSpPr>
          <p:nvPr>
            <p:ph type="title"/>
          </p:nvPr>
        </p:nvSpPr>
        <p:spPr/>
        <p:txBody>
          <a:bodyPr/>
          <a:lstStyle/>
          <a:p>
            <a:pPr eaLnBrk="1" hangingPunct="1"/>
            <a:r>
              <a:rPr lang="en-US" smtClean="0"/>
              <a:t>Workshop</a:t>
            </a:r>
          </a:p>
        </p:txBody>
      </p:sp>
      <p:sp>
        <p:nvSpPr>
          <p:cNvPr id="153603" name="Rectangle 3"/>
          <p:cNvSpPr>
            <a:spLocks noGrp="1" noChangeArrowheads="1"/>
          </p:cNvSpPr>
          <p:nvPr>
            <p:ph type="body" idx="1"/>
          </p:nvPr>
        </p:nvSpPr>
        <p:spPr>
          <a:xfrm>
            <a:off x="992188" y="1592263"/>
            <a:ext cx="7874000" cy="4337050"/>
          </a:xfrm>
        </p:spPr>
        <p:txBody>
          <a:bodyPr/>
          <a:lstStyle/>
          <a:p>
            <a:pPr eaLnBrk="1" hangingPunct="1"/>
            <a:r>
              <a:rPr lang="en-US" dirty="0" smtClean="0"/>
              <a:t>Write a routine for an FT version such that </a:t>
            </a:r>
          </a:p>
          <a:p>
            <a:pPr lvl="1" eaLnBrk="1" hangingPunct="1"/>
            <a:r>
              <a:rPr lang="en-US" dirty="0" smtClean="0"/>
              <a:t>if the debit Currency is a foreign currency then debit amount is converted to local currency equivalent </a:t>
            </a:r>
          </a:p>
          <a:p>
            <a:pPr lvl="1" eaLnBrk="1" hangingPunct="1"/>
            <a:r>
              <a:rPr lang="en-US" dirty="0" smtClean="0"/>
              <a:t>and currency should be changed to local currency.</a:t>
            </a:r>
          </a:p>
        </p:txBody>
      </p:sp>
    </p:spTree>
  </p:cSld>
  <p:clrMapOvr>
    <a:masterClrMapping/>
  </p:clrMapOvr>
  <p:transition>
    <p:wipe dir="r"/>
  </p:transition>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9"/>
          <p:cNvGrpSpPr>
            <a:grpSpLocks/>
          </p:cNvGrpSpPr>
          <p:nvPr/>
        </p:nvGrpSpPr>
        <p:grpSpPr bwMode="auto">
          <a:xfrm>
            <a:off x="0" y="0"/>
            <a:ext cx="9169400" cy="6858000"/>
            <a:chOff x="0" y="0"/>
            <a:chExt cx="5776" cy="4320"/>
          </a:xfrm>
        </p:grpSpPr>
        <p:sp>
          <p:nvSpPr>
            <p:cNvPr id="185349" name="Freeform 10"/>
            <p:cNvSpPr>
              <a:spLocks/>
            </p:cNvSpPr>
            <p:nvPr/>
          </p:nvSpPr>
          <p:spPr bwMode="gray">
            <a:xfrm>
              <a:off x="0" y="0"/>
              <a:ext cx="5776" cy="4023"/>
            </a:xfrm>
            <a:custGeom>
              <a:avLst/>
              <a:gdLst>
                <a:gd name="T0" fmla="*/ 624 w 5776"/>
                <a:gd name="T1" fmla="*/ 2880 h 4041"/>
                <a:gd name="T2" fmla="*/ 715 w 5776"/>
                <a:gd name="T3" fmla="*/ 2806 h 4041"/>
                <a:gd name="T4" fmla="*/ 805 w 5776"/>
                <a:gd name="T5" fmla="*/ 2743 h 4041"/>
                <a:gd name="T6" fmla="*/ 898 w 5776"/>
                <a:gd name="T7" fmla="*/ 2680 h 4041"/>
                <a:gd name="T8" fmla="*/ 993 w 5776"/>
                <a:gd name="T9" fmla="*/ 2620 h 4041"/>
                <a:gd name="T10" fmla="*/ 1089 w 5776"/>
                <a:gd name="T11" fmla="*/ 2567 h 4041"/>
                <a:gd name="T12" fmla="*/ 1285 w 5776"/>
                <a:gd name="T13" fmla="*/ 2474 h 4041"/>
                <a:gd name="T14" fmla="*/ 1485 w 5776"/>
                <a:gd name="T15" fmla="*/ 2389 h 4041"/>
                <a:gd name="T16" fmla="*/ 1693 w 5776"/>
                <a:gd name="T17" fmla="*/ 2318 h 4041"/>
                <a:gd name="T18" fmla="*/ 1904 w 5776"/>
                <a:gd name="T19" fmla="*/ 2255 h 4041"/>
                <a:gd name="T20" fmla="*/ 2118 w 5776"/>
                <a:gd name="T21" fmla="*/ 2194 h 4041"/>
                <a:gd name="T22" fmla="*/ 2229 w 5776"/>
                <a:gd name="T23" fmla="*/ 2166 h 4041"/>
                <a:gd name="T24" fmla="*/ 2475 w 5776"/>
                <a:gd name="T25" fmla="*/ 2110 h 4041"/>
                <a:gd name="T26" fmla="*/ 2720 w 5776"/>
                <a:gd name="T27" fmla="*/ 2060 h 4041"/>
                <a:gd name="T28" fmla="*/ 3205 w 5776"/>
                <a:gd name="T29" fmla="*/ 1965 h 4041"/>
                <a:gd name="T30" fmla="*/ 3198 w 5776"/>
                <a:gd name="T31" fmla="*/ 1965 h 4041"/>
                <a:gd name="T32" fmla="*/ 3929 w 5776"/>
                <a:gd name="T33" fmla="*/ 1818 h 4041"/>
                <a:gd name="T34" fmla="*/ 4229 w 5776"/>
                <a:gd name="T35" fmla="*/ 1747 h 4041"/>
                <a:gd name="T36" fmla="*/ 4409 w 5776"/>
                <a:gd name="T37" fmla="*/ 1698 h 4041"/>
                <a:gd name="T38" fmla="*/ 4573 w 5776"/>
                <a:gd name="T39" fmla="*/ 1650 h 4041"/>
                <a:gd name="T40" fmla="*/ 4725 w 5776"/>
                <a:gd name="T41" fmla="*/ 1595 h 4041"/>
                <a:gd name="T42" fmla="*/ 4867 w 5776"/>
                <a:gd name="T43" fmla="*/ 1532 h 4041"/>
                <a:gd name="T44" fmla="*/ 5000 w 5776"/>
                <a:gd name="T45" fmla="*/ 1461 h 4041"/>
                <a:gd name="T46" fmla="*/ 5125 w 5776"/>
                <a:gd name="T47" fmla="*/ 1385 h 4041"/>
                <a:gd name="T48" fmla="*/ 5245 w 5776"/>
                <a:gd name="T49" fmla="*/ 1293 h 4041"/>
                <a:gd name="T50" fmla="*/ 5362 w 5776"/>
                <a:gd name="T51" fmla="*/ 1193 h 4041"/>
                <a:gd name="T52" fmla="*/ 5475 w 5776"/>
                <a:gd name="T53" fmla="*/ 1074 h 4041"/>
                <a:gd name="T54" fmla="*/ 5587 w 5776"/>
                <a:gd name="T55" fmla="*/ 943 h 4041"/>
                <a:gd name="T56" fmla="*/ 5702 w 5776"/>
                <a:gd name="T57" fmla="*/ 790 h 4041"/>
                <a:gd name="T58" fmla="*/ 5776 w 5776"/>
                <a:gd name="T59" fmla="*/ 0 h 4041"/>
                <a:gd name="T60" fmla="*/ 0 w 5776"/>
                <a:gd name="T61" fmla="*/ 3951 h 4041"/>
                <a:gd name="T62" fmla="*/ 20 w 5776"/>
                <a:gd name="T63" fmla="*/ 3951 h 4041"/>
                <a:gd name="T64" fmla="*/ 55 w 5776"/>
                <a:gd name="T65" fmla="*/ 3788 h 4041"/>
                <a:gd name="T66" fmla="*/ 102 w 5776"/>
                <a:gd name="T67" fmla="*/ 3630 h 4041"/>
                <a:gd name="T68" fmla="*/ 124 w 5776"/>
                <a:gd name="T69" fmla="*/ 3575 h 4041"/>
                <a:gd name="T70" fmla="*/ 169 w 5776"/>
                <a:gd name="T71" fmla="*/ 3469 h 4041"/>
                <a:gd name="T72" fmla="*/ 220 w 5776"/>
                <a:gd name="T73" fmla="*/ 3369 h 4041"/>
                <a:gd name="T74" fmla="*/ 278 w 5776"/>
                <a:gd name="T75" fmla="*/ 3271 h 4041"/>
                <a:gd name="T76" fmla="*/ 342 w 5776"/>
                <a:gd name="T77" fmla="*/ 3179 h 4041"/>
                <a:gd name="T78" fmla="*/ 415 w 5776"/>
                <a:gd name="T79" fmla="*/ 3087 h 4041"/>
                <a:gd name="T80" fmla="*/ 493 w 5776"/>
                <a:gd name="T81" fmla="*/ 3000 h 4041"/>
                <a:gd name="T82" fmla="*/ 578 w 5776"/>
                <a:gd name="T83" fmla="*/ 2921 h 4041"/>
                <a:gd name="T84" fmla="*/ 624 w 5776"/>
                <a:gd name="T85" fmla="*/ 2880 h 4041"/>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5776"/>
                <a:gd name="T130" fmla="*/ 0 h 4041"/>
                <a:gd name="T131" fmla="*/ 5776 w 5776"/>
                <a:gd name="T132" fmla="*/ 4041 h 4041"/>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5776" h="4041">
                  <a:moveTo>
                    <a:pt x="624" y="2945"/>
                  </a:moveTo>
                  <a:lnTo>
                    <a:pt x="624" y="2945"/>
                  </a:lnTo>
                  <a:lnTo>
                    <a:pt x="669" y="2908"/>
                  </a:lnTo>
                  <a:lnTo>
                    <a:pt x="715" y="2871"/>
                  </a:lnTo>
                  <a:lnTo>
                    <a:pt x="760" y="2836"/>
                  </a:lnTo>
                  <a:lnTo>
                    <a:pt x="805" y="2803"/>
                  </a:lnTo>
                  <a:lnTo>
                    <a:pt x="853" y="2771"/>
                  </a:lnTo>
                  <a:lnTo>
                    <a:pt x="898" y="2740"/>
                  </a:lnTo>
                  <a:lnTo>
                    <a:pt x="945" y="2710"/>
                  </a:lnTo>
                  <a:lnTo>
                    <a:pt x="993" y="2680"/>
                  </a:lnTo>
                  <a:lnTo>
                    <a:pt x="1042" y="2652"/>
                  </a:lnTo>
                  <a:lnTo>
                    <a:pt x="1089" y="2626"/>
                  </a:lnTo>
                  <a:lnTo>
                    <a:pt x="1185" y="2574"/>
                  </a:lnTo>
                  <a:lnTo>
                    <a:pt x="1285" y="2529"/>
                  </a:lnTo>
                  <a:lnTo>
                    <a:pt x="1385" y="2484"/>
                  </a:lnTo>
                  <a:lnTo>
                    <a:pt x="1485" y="2444"/>
                  </a:lnTo>
                  <a:lnTo>
                    <a:pt x="1589" y="2406"/>
                  </a:lnTo>
                  <a:lnTo>
                    <a:pt x="1693" y="2370"/>
                  </a:lnTo>
                  <a:lnTo>
                    <a:pt x="1798" y="2337"/>
                  </a:lnTo>
                  <a:lnTo>
                    <a:pt x="1904" y="2305"/>
                  </a:lnTo>
                  <a:lnTo>
                    <a:pt x="2011" y="2275"/>
                  </a:lnTo>
                  <a:lnTo>
                    <a:pt x="2118" y="2244"/>
                  </a:lnTo>
                  <a:lnTo>
                    <a:pt x="2229" y="2216"/>
                  </a:lnTo>
                  <a:lnTo>
                    <a:pt x="2351" y="2186"/>
                  </a:lnTo>
                  <a:lnTo>
                    <a:pt x="2475" y="2158"/>
                  </a:lnTo>
                  <a:lnTo>
                    <a:pt x="2596" y="2130"/>
                  </a:lnTo>
                  <a:lnTo>
                    <a:pt x="2720" y="2105"/>
                  </a:lnTo>
                  <a:lnTo>
                    <a:pt x="2964" y="2056"/>
                  </a:lnTo>
                  <a:lnTo>
                    <a:pt x="3205" y="2010"/>
                  </a:lnTo>
                  <a:lnTo>
                    <a:pt x="3198" y="2010"/>
                  </a:lnTo>
                  <a:lnTo>
                    <a:pt x="3705" y="1906"/>
                  </a:lnTo>
                  <a:lnTo>
                    <a:pt x="3929" y="1858"/>
                  </a:lnTo>
                  <a:lnTo>
                    <a:pt x="4133" y="1813"/>
                  </a:lnTo>
                  <a:lnTo>
                    <a:pt x="4229" y="1787"/>
                  </a:lnTo>
                  <a:lnTo>
                    <a:pt x="4320" y="1763"/>
                  </a:lnTo>
                  <a:lnTo>
                    <a:pt x="4409" y="1738"/>
                  </a:lnTo>
                  <a:lnTo>
                    <a:pt x="4493" y="1714"/>
                  </a:lnTo>
                  <a:lnTo>
                    <a:pt x="4573" y="1686"/>
                  </a:lnTo>
                  <a:lnTo>
                    <a:pt x="4651" y="1658"/>
                  </a:lnTo>
                  <a:lnTo>
                    <a:pt x="4725" y="1630"/>
                  </a:lnTo>
                  <a:lnTo>
                    <a:pt x="4798" y="1599"/>
                  </a:lnTo>
                  <a:lnTo>
                    <a:pt x="4867" y="1567"/>
                  </a:lnTo>
                  <a:lnTo>
                    <a:pt x="4935" y="1531"/>
                  </a:lnTo>
                  <a:lnTo>
                    <a:pt x="5000" y="1496"/>
                  </a:lnTo>
                  <a:lnTo>
                    <a:pt x="5064" y="1457"/>
                  </a:lnTo>
                  <a:lnTo>
                    <a:pt x="5125" y="1415"/>
                  </a:lnTo>
                  <a:lnTo>
                    <a:pt x="5187" y="1371"/>
                  </a:lnTo>
                  <a:lnTo>
                    <a:pt x="5245" y="1323"/>
                  </a:lnTo>
                  <a:lnTo>
                    <a:pt x="5304" y="1272"/>
                  </a:lnTo>
                  <a:lnTo>
                    <a:pt x="5362" y="1218"/>
                  </a:lnTo>
                  <a:lnTo>
                    <a:pt x="5418" y="1161"/>
                  </a:lnTo>
                  <a:lnTo>
                    <a:pt x="5475" y="1099"/>
                  </a:lnTo>
                  <a:lnTo>
                    <a:pt x="5531" y="1032"/>
                  </a:lnTo>
                  <a:lnTo>
                    <a:pt x="5587" y="963"/>
                  </a:lnTo>
                  <a:lnTo>
                    <a:pt x="5644" y="890"/>
                  </a:lnTo>
                  <a:lnTo>
                    <a:pt x="5702" y="810"/>
                  </a:lnTo>
                  <a:lnTo>
                    <a:pt x="5772" y="704"/>
                  </a:lnTo>
                  <a:lnTo>
                    <a:pt x="5776" y="0"/>
                  </a:lnTo>
                  <a:lnTo>
                    <a:pt x="0" y="5"/>
                  </a:lnTo>
                  <a:lnTo>
                    <a:pt x="0" y="4041"/>
                  </a:lnTo>
                  <a:lnTo>
                    <a:pt x="20" y="4041"/>
                  </a:lnTo>
                  <a:lnTo>
                    <a:pt x="35" y="3959"/>
                  </a:lnTo>
                  <a:lnTo>
                    <a:pt x="55" y="3873"/>
                  </a:lnTo>
                  <a:lnTo>
                    <a:pt x="76" y="3793"/>
                  </a:lnTo>
                  <a:lnTo>
                    <a:pt x="102" y="3711"/>
                  </a:lnTo>
                  <a:lnTo>
                    <a:pt x="124" y="3655"/>
                  </a:lnTo>
                  <a:lnTo>
                    <a:pt x="145" y="3601"/>
                  </a:lnTo>
                  <a:lnTo>
                    <a:pt x="169" y="3549"/>
                  </a:lnTo>
                  <a:lnTo>
                    <a:pt x="193" y="3496"/>
                  </a:lnTo>
                  <a:lnTo>
                    <a:pt x="220" y="3444"/>
                  </a:lnTo>
                  <a:lnTo>
                    <a:pt x="247" y="3396"/>
                  </a:lnTo>
                  <a:lnTo>
                    <a:pt x="278" y="3346"/>
                  </a:lnTo>
                  <a:lnTo>
                    <a:pt x="309" y="3297"/>
                  </a:lnTo>
                  <a:lnTo>
                    <a:pt x="342" y="3249"/>
                  </a:lnTo>
                  <a:lnTo>
                    <a:pt x="378" y="3202"/>
                  </a:lnTo>
                  <a:lnTo>
                    <a:pt x="415" y="3157"/>
                  </a:lnTo>
                  <a:lnTo>
                    <a:pt x="453" y="3113"/>
                  </a:lnTo>
                  <a:lnTo>
                    <a:pt x="493" y="3068"/>
                  </a:lnTo>
                  <a:lnTo>
                    <a:pt x="535" y="3027"/>
                  </a:lnTo>
                  <a:lnTo>
                    <a:pt x="578" y="2986"/>
                  </a:lnTo>
                  <a:lnTo>
                    <a:pt x="624" y="2945"/>
                  </a:lnTo>
                  <a:close/>
                </a:path>
              </a:pathLst>
            </a:custGeom>
            <a:solidFill>
              <a:schemeClr val="bg1"/>
            </a:solidFill>
            <a:ln w="9525">
              <a:noFill/>
              <a:round/>
              <a:headEnd/>
              <a:tailEnd/>
            </a:ln>
          </p:spPr>
          <p:txBody>
            <a:bodyPr/>
            <a:lstStyle/>
            <a:p>
              <a:endParaRPr lang="zh-CN" altLang="en-US"/>
            </a:p>
          </p:txBody>
        </p:sp>
        <p:sp>
          <p:nvSpPr>
            <p:cNvPr id="185350" name="Rectangle 11"/>
            <p:cNvSpPr>
              <a:spLocks noChangeArrowheads="1"/>
            </p:cNvSpPr>
            <p:nvPr/>
          </p:nvSpPr>
          <p:spPr bwMode="gray">
            <a:xfrm>
              <a:off x="0" y="4023"/>
              <a:ext cx="5760" cy="297"/>
            </a:xfrm>
            <a:prstGeom prst="rect">
              <a:avLst/>
            </a:prstGeom>
            <a:solidFill>
              <a:srgbClr val="FFFFFF"/>
            </a:solidFill>
            <a:ln w="9525" algn="ctr">
              <a:noFill/>
              <a:miter lim="800000"/>
              <a:headEnd/>
              <a:tailEnd/>
            </a:ln>
          </p:spPr>
          <p:txBody>
            <a:bodyPr lIns="0" tIns="0" rIns="0" bIns="0" anchor="ctr">
              <a:spAutoFit/>
            </a:bodyPr>
            <a:lstStyle/>
            <a:p>
              <a:pPr algn="ctr" eaLnBrk="0" hangingPunct="0">
                <a:lnSpc>
                  <a:spcPct val="85000"/>
                </a:lnSpc>
              </a:pPr>
              <a:endParaRPr lang="en-US" altLang="zh-CN"/>
            </a:p>
          </p:txBody>
        </p:sp>
        <p:sp>
          <p:nvSpPr>
            <p:cNvPr id="185351" name="Oval 12"/>
            <p:cNvSpPr>
              <a:spLocks noChangeArrowheads="1"/>
            </p:cNvSpPr>
            <p:nvPr/>
          </p:nvSpPr>
          <p:spPr bwMode="gray">
            <a:xfrm>
              <a:off x="4919" y="3744"/>
              <a:ext cx="576" cy="576"/>
            </a:xfrm>
            <a:prstGeom prst="ellipse">
              <a:avLst/>
            </a:prstGeom>
            <a:solidFill>
              <a:srgbClr val="FFFFFF"/>
            </a:solidFill>
            <a:ln w="9525" algn="ctr">
              <a:noFill/>
              <a:round/>
              <a:headEnd/>
              <a:tailEnd/>
            </a:ln>
          </p:spPr>
          <p:txBody>
            <a:bodyPr wrap="none" lIns="0" tIns="0" rIns="0" bIns="0" anchor="ctr">
              <a:spAutoFit/>
            </a:bodyPr>
            <a:lstStyle/>
            <a:p>
              <a:pPr algn="ctr" eaLnBrk="0" hangingPunct="0">
                <a:lnSpc>
                  <a:spcPct val="85000"/>
                </a:lnSpc>
              </a:pPr>
              <a:endParaRPr lang="en-US" altLang="zh-CN"/>
            </a:p>
          </p:txBody>
        </p:sp>
        <p:pic>
          <p:nvPicPr>
            <p:cNvPr id="185352" name="Picture 13" descr="CBE_CMJN"/>
            <p:cNvPicPr>
              <a:picLocks noChangeAspect="1" noChangeArrowheads="1"/>
            </p:cNvPicPr>
            <p:nvPr/>
          </p:nvPicPr>
          <p:blipFill>
            <a:blip r:embed="rId3" cstate="print"/>
            <a:srcRect/>
            <a:stretch>
              <a:fillRect/>
            </a:stretch>
          </p:blipFill>
          <p:spPr bwMode="gray">
            <a:xfrm>
              <a:off x="4962" y="3786"/>
              <a:ext cx="484" cy="469"/>
            </a:xfrm>
            <a:prstGeom prst="rect">
              <a:avLst/>
            </a:prstGeom>
            <a:noFill/>
            <a:ln w="9525">
              <a:noFill/>
              <a:miter lim="800000"/>
              <a:headEnd/>
              <a:tailEnd/>
            </a:ln>
          </p:spPr>
        </p:pic>
        <p:pic>
          <p:nvPicPr>
            <p:cNvPr id="185353" name="Picture 14" descr="Untitled-1"/>
            <p:cNvPicPr>
              <a:picLocks noChangeAspect="1" noChangeArrowheads="1"/>
            </p:cNvPicPr>
            <p:nvPr/>
          </p:nvPicPr>
          <p:blipFill>
            <a:blip r:embed="rId4" cstate="print"/>
            <a:srcRect/>
            <a:stretch>
              <a:fillRect/>
            </a:stretch>
          </p:blipFill>
          <p:spPr bwMode="gray">
            <a:xfrm>
              <a:off x="3183" y="4135"/>
              <a:ext cx="1739" cy="76"/>
            </a:xfrm>
            <a:prstGeom prst="rect">
              <a:avLst/>
            </a:prstGeom>
            <a:noFill/>
            <a:ln w="9525">
              <a:noFill/>
              <a:miter lim="800000"/>
              <a:headEnd/>
              <a:tailEnd/>
            </a:ln>
          </p:spPr>
        </p:pic>
      </p:grpSp>
      <p:pic>
        <p:nvPicPr>
          <p:cNvPr id="185347" name="Picture 4" descr="OK_Capgemini"/>
          <p:cNvPicPr>
            <a:picLocks noChangeAspect="1" noChangeArrowheads="1"/>
          </p:cNvPicPr>
          <p:nvPr/>
        </p:nvPicPr>
        <p:blipFill>
          <a:blip r:embed="rId5" cstate="print"/>
          <a:srcRect/>
          <a:stretch>
            <a:fillRect/>
          </a:stretch>
        </p:blipFill>
        <p:spPr bwMode="auto">
          <a:xfrm>
            <a:off x="735013" y="1058863"/>
            <a:ext cx="4318000" cy="1017587"/>
          </a:xfrm>
          <a:prstGeom prst="rect">
            <a:avLst/>
          </a:prstGeom>
          <a:noFill/>
          <a:ln w="9525">
            <a:noFill/>
            <a:miter lim="800000"/>
            <a:headEnd/>
            <a:tailEnd/>
          </a:ln>
        </p:spPr>
      </p:pic>
      <p:sp>
        <p:nvSpPr>
          <p:cNvPr id="185348" name="Rectangle 17"/>
          <p:cNvSpPr>
            <a:spLocks noGrp="1" noChangeArrowheads="1"/>
          </p:cNvSpPr>
          <p:nvPr>
            <p:ph type="ctrTitle"/>
          </p:nvPr>
        </p:nvSpPr>
        <p:spPr>
          <a:xfrm>
            <a:off x="244475" y="5045075"/>
            <a:ext cx="8753475" cy="611188"/>
          </a:xfrm>
        </p:spPr>
        <p:txBody>
          <a:bodyPr/>
          <a:lstStyle/>
          <a:p>
            <a:pPr algn="r"/>
            <a:r>
              <a:rPr lang="en-US" altLang="zh-CN" smtClean="0">
                <a:solidFill>
                  <a:schemeClr val="bg1"/>
                </a:solidFill>
                <a:ea typeface="宋体" charset="-122"/>
              </a:rPr>
              <a:t>www.capgemini.com/financialservices</a:t>
            </a:r>
          </a:p>
        </p:txBody>
      </p:sp>
    </p:spTree>
  </p:cSld>
  <p:clrMapOvr>
    <a:masterClrMapping/>
  </p:clrMapOvr>
  <p:transition>
    <p:wipe dir="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a:xfrm>
            <a:off x="76200" y="144463"/>
            <a:ext cx="9067800" cy="381000"/>
          </a:xfrm>
        </p:spPr>
        <p:txBody>
          <a:bodyPr/>
          <a:lstStyle/>
          <a:p>
            <a:pPr eaLnBrk="1" hangingPunct="1"/>
            <a:r>
              <a:rPr lang="en-US" smtClean="0"/>
              <a:t>ID.NEW, R.NEW, ID.NEW.LAST, R.NEW.LAST, ID.OLD and R.OLD</a:t>
            </a:r>
          </a:p>
        </p:txBody>
      </p:sp>
      <p:sp>
        <p:nvSpPr>
          <p:cNvPr id="16387" name="Slide Number Placeholder 13"/>
          <p:cNvSpPr>
            <a:spLocks noGrp="1"/>
          </p:cNvSpPr>
          <p:nvPr>
            <p:ph type="sldNum" sz="quarter" idx="10"/>
          </p:nvPr>
        </p:nvSpPr>
        <p:spPr>
          <a:noFill/>
        </p:spPr>
        <p:txBody>
          <a:bodyPr/>
          <a:lstStyle/>
          <a:p>
            <a:r>
              <a:rPr lang="en-GB" smtClean="0"/>
              <a:t>Slide </a:t>
            </a:r>
            <a:fld id="{8E0DC0BF-6CE0-4591-86BC-A264326F9580}" type="slidenum">
              <a:rPr lang="en-GB" smtClean="0"/>
              <a:pPr/>
              <a:t>14</a:t>
            </a:fld>
            <a:endParaRPr lang="en-GB" smtClean="0"/>
          </a:p>
        </p:txBody>
      </p:sp>
      <p:sp>
        <p:nvSpPr>
          <p:cNvPr id="16388" name="Text Box 7"/>
          <p:cNvSpPr txBox="1">
            <a:spLocks noChangeArrowheads="1"/>
          </p:cNvSpPr>
          <p:nvPr/>
        </p:nvSpPr>
        <p:spPr bwMode="auto">
          <a:xfrm>
            <a:off x="6143625" y="2286000"/>
            <a:ext cx="2857500" cy="3071813"/>
          </a:xfrm>
          <a:prstGeom prst="rect">
            <a:avLst/>
          </a:prstGeom>
          <a:solidFill>
            <a:srgbClr val="6699FF">
              <a:alpha val="32941"/>
            </a:srgbClr>
          </a:solidFill>
          <a:ln w="9525" algn="ctr">
            <a:solidFill>
              <a:srgbClr val="3855A6"/>
            </a:solidFill>
            <a:miter lim="800000"/>
            <a:headEnd/>
            <a:tailEnd/>
          </a:ln>
        </p:spPr>
        <p:txBody>
          <a:bodyPr/>
          <a:lstStyle/>
          <a:p>
            <a:pPr algn="ctr"/>
            <a:r>
              <a:rPr lang="en-US" sz="1600">
                <a:solidFill>
                  <a:srgbClr val="005294"/>
                </a:solidFill>
              </a:rPr>
              <a:t>R.OLD </a:t>
            </a:r>
          </a:p>
        </p:txBody>
      </p:sp>
      <p:sp>
        <p:nvSpPr>
          <p:cNvPr id="16389" name="Text Box 7"/>
          <p:cNvSpPr txBox="1">
            <a:spLocks noChangeArrowheads="1"/>
          </p:cNvSpPr>
          <p:nvPr/>
        </p:nvSpPr>
        <p:spPr bwMode="auto">
          <a:xfrm>
            <a:off x="142875" y="2286000"/>
            <a:ext cx="2857500" cy="3071813"/>
          </a:xfrm>
          <a:prstGeom prst="rect">
            <a:avLst/>
          </a:prstGeom>
          <a:solidFill>
            <a:srgbClr val="6699FF">
              <a:alpha val="32941"/>
            </a:srgbClr>
          </a:solidFill>
          <a:ln w="9525" algn="ctr">
            <a:solidFill>
              <a:srgbClr val="3855A6"/>
            </a:solidFill>
            <a:miter lim="800000"/>
            <a:headEnd/>
            <a:tailEnd/>
          </a:ln>
        </p:spPr>
        <p:txBody>
          <a:bodyPr/>
          <a:lstStyle/>
          <a:p>
            <a:pPr algn="ctr"/>
            <a:r>
              <a:rPr lang="en-US" sz="1600">
                <a:solidFill>
                  <a:srgbClr val="005294"/>
                </a:solidFill>
              </a:rPr>
              <a:t>R.NEW </a:t>
            </a:r>
          </a:p>
        </p:txBody>
      </p:sp>
      <p:sp>
        <p:nvSpPr>
          <p:cNvPr id="16390" name="Text Box 7"/>
          <p:cNvSpPr txBox="1">
            <a:spLocks noChangeArrowheads="1"/>
          </p:cNvSpPr>
          <p:nvPr/>
        </p:nvSpPr>
        <p:spPr bwMode="auto">
          <a:xfrm>
            <a:off x="6715125" y="1571625"/>
            <a:ext cx="1571625" cy="546100"/>
          </a:xfrm>
          <a:prstGeom prst="rect">
            <a:avLst/>
          </a:prstGeom>
          <a:solidFill>
            <a:srgbClr val="6699FF">
              <a:alpha val="32941"/>
            </a:srgbClr>
          </a:solidFill>
          <a:ln w="9525" algn="ctr">
            <a:solidFill>
              <a:srgbClr val="3855A6"/>
            </a:solidFill>
            <a:miter lim="800000"/>
            <a:headEnd/>
            <a:tailEnd/>
          </a:ln>
        </p:spPr>
        <p:txBody>
          <a:bodyPr/>
          <a:lstStyle/>
          <a:p>
            <a:pPr algn="ctr"/>
            <a:r>
              <a:rPr lang="en-US" sz="1600">
                <a:solidFill>
                  <a:srgbClr val="005294"/>
                </a:solidFill>
              </a:rPr>
              <a:t>ID.OLD </a:t>
            </a:r>
          </a:p>
        </p:txBody>
      </p:sp>
      <p:pic>
        <p:nvPicPr>
          <p:cNvPr id="16391" name="Picture 14"/>
          <p:cNvPicPr>
            <a:picLocks noChangeAspect="1" noChangeArrowheads="1"/>
          </p:cNvPicPr>
          <p:nvPr/>
        </p:nvPicPr>
        <p:blipFill>
          <a:blip r:embed="rId3" cstate="print"/>
          <a:srcRect/>
          <a:stretch>
            <a:fillRect/>
          </a:stretch>
        </p:blipFill>
        <p:spPr bwMode="auto">
          <a:xfrm>
            <a:off x="6357938" y="2643188"/>
            <a:ext cx="2500312" cy="2560637"/>
          </a:xfrm>
          <a:prstGeom prst="rect">
            <a:avLst/>
          </a:prstGeom>
          <a:noFill/>
          <a:ln w="9525">
            <a:solidFill>
              <a:srgbClr val="005294"/>
            </a:solidFill>
            <a:miter lim="800000"/>
            <a:headEnd/>
            <a:tailEnd/>
          </a:ln>
        </p:spPr>
      </p:pic>
      <p:sp>
        <p:nvSpPr>
          <p:cNvPr id="16392" name="Text Box 7"/>
          <p:cNvSpPr txBox="1">
            <a:spLocks noChangeArrowheads="1"/>
          </p:cNvSpPr>
          <p:nvPr/>
        </p:nvSpPr>
        <p:spPr bwMode="auto">
          <a:xfrm>
            <a:off x="3714750" y="1571625"/>
            <a:ext cx="1571625" cy="546100"/>
          </a:xfrm>
          <a:prstGeom prst="rect">
            <a:avLst/>
          </a:prstGeom>
          <a:solidFill>
            <a:srgbClr val="6699FF">
              <a:alpha val="32941"/>
            </a:srgbClr>
          </a:solidFill>
          <a:ln w="9525" algn="ctr">
            <a:solidFill>
              <a:srgbClr val="3855A6"/>
            </a:solidFill>
            <a:miter lim="800000"/>
            <a:headEnd/>
            <a:tailEnd/>
          </a:ln>
        </p:spPr>
        <p:txBody>
          <a:bodyPr/>
          <a:lstStyle/>
          <a:p>
            <a:pPr algn="ctr"/>
            <a:r>
              <a:rPr lang="en-US" sz="1600">
                <a:solidFill>
                  <a:srgbClr val="005294"/>
                </a:solidFill>
              </a:rPr>
              <a:t>ID.NEW.LAST </a:t>
            </a:r>
          </a:p>
        </p:txBody>
      </p:sp>
      <p:sp>
        <p:nvSpPr>
          <p:cNvPr id="16393" name="Text Box 7"/>
          <p:cNvSpPr txBox="1">
            <a:spLocks noChangeArrowheads="1"/>
          </p:cNvSpPr>
          <p:nvPr/>
        </p:nvSpPr>
        <p:spPr bwMode="auto">
          <a:xfrm>
            <a:off x="785813" y="1571625"/>
            <a:ext cx="1571625" cy="546100"/>
          </a:xfrm>
          <a:prstGeom prst="rect">
            <a:avLst/>
          </a:prstGeom>
          <a:solidFill>
            <a:srgbClr val="6699FF">
              <a:alpha val="32941"/>
            </a:srgbClr>
          </a:solidFill>
          <a:ln w="9525" algn="ctr">
            <a:solidFill>
              <a:srgbClr val="3855A6"/>
            </a:solidFill>
            <a:miter lim="800000"/>
            <a:headEnd/>
            <a:tailEnd/>
          </a:ln>
        </p:spPr>
        <p:txBody>
          <a:bodyPr/>
          <a:lstStyle/>
          <a:p>
            <a:pPr algn="ctr"/>
            <a:r>
              <a:rPr lang="en-US" sz="1600">
                <a:solidFill>
                  <a:srgbClr val="005294"/>
                </a:solidFill>
              </a:rPr>
              <a:t>ID.NEW </a:t>
            </a:r>
          </a:p>
        </p:txBody>
      </p:sp>
      <p:sp>
        <p:nvSpPr>
          <p:cNvPr id="16394" name="Text Box 7"/>
          <p:cNvSpPr txBox="1">
            <a:spLocks noChangeArrowheads="1"/>
          </p:cNvSpPr>
          <p:nvPr/>
        </p:nvSpPr>
        <p:spPr bwMode="auto">
          <a:xfrm>
            <a:off x="3143250" y="2286000"/>
            <a:ext cx="2857500" cy="3071813"/>
          </a:xfrm>
          <a:prstGeom prst="rect">
            <a:avLst/>
          </a:prstGeom>
          <a:solidFill>
            <a:srgbClr val="6699FF">
              <a:alpha val="32941"/>
            </a:srgbClr>
          </a:solidFill>
          <a:ln w="9525" algn="ctr">
            <a:solidFill>
              <a:srgbClr val="3855A6"/>
            </a:solidFill>
            <a:miter lim="800000"/>
            <a:headEnd/>
            <a:tailEnd/>
          </a:ln>
        </p:spPr>
        <p:txBody>
          <a:bodyPr/>
          <a:lstStyle/>
          <a:p>
            <a:pPr algn="ctr"/>
            <a:r>
              <a:rPr lang="en-US" sz="1600">
                <a:solidFill>
                  <a:srgbClr val="005294"/>
                </a:solidFill>
              </a:rPr>
              <a:t>R.NEW.LAST </a:t>
            </a:r>
          </a:p>
        </p:txBody>
      </p:sp>
      <p:sp>
        <p:nvSpPr>
          <p:cNvPr id="16395" name="Rectangle 5"/>
          <p:cNvSpPr>
            <a:spLocks noChangeArrowheads="1"/>
          </p:cNvSpPr>
          <p:nvPr/>
        </p:nvSpPr>
        <p:spPr bwMode="auto">
          <a:xfrm>
            <a:off x="6364288" y="3400425"/>
            <a:ext cx="1800225" cy="100013"/>
          </a:xfrm>
          <a:prstGeom prst="rect">
            <a:avLst/>
          </a:prstGeom>
          <a:noFill/>
          <a:ln w="19050" algn="ctr">
            <a:solidFill>
              <a:srgbClr val="FF0000"/>
            </a:solidFill>
            <a:miter lim="800000"/>
            <a:headEnd/>
            <a:tailEnd/>
          </a:ln>
        </p:spPr>
        <p:txBody>
          <a:bodyPr wrap="none" anchor="ctr"/>
          <a:lstStyle/>
          <a:p>
            <a:endParaRPr lang="en-US"/>
          </a:p>
        </p:txBody>
      </p:sp>
      <p:pic>
        <p:nvPicPr>
          <p:cNvPr id="16396" name="Picture 14"/>
          <p:cNvPicPr>
            <a:picLocks noChangeAspect="1" noChangeArrowheads="1"/>
          </p:cNvPicPr>
          <p:nvPr/>
        </p:nvPicPr>
        <p:blipFill>
          <a:blip r:embed="rId4" cstate="print"/>
          <a:srcRect/>
          <a:stretch>
            <a:fillRect/>
          </a:stretch>
        </p:blipFill>
        <p:spPr bwMode="auto">
          <a:xfrm>
            <a:off x="285750" y="2643188"/>
            <a:ext cx="2500313" cy="2574925"/>
          </a:xfrm>
          <a:prstGeom prst="rect">
            <a:avLst/>
          </a:prstGeom>
          <a:noFill/>
          <a:ln w="9525">
            <a:solidFill>
              <a:srgbClr val="005294"/>
            </a:solidFill>
            <a:miter lim="800000"/>
            <a:headEnd/>
            <a:tailEnd/>
          </a:ln>
        </p:spPr>
      </p:pic>
      <p:pic>
        <p:nvPicPr>
          <p:cNvPr id="16397" name="Picture 14"/>
          <p:cNvPicPr>
            <a:picLocks noChangeAspect="1" noChangeArrowheads="1"/>
          </p:cNvPicPr>
          <p:nvPr/>
        </p:nvPicPr>
        <p:blipFill>
          <a:blip r:embed="rId4" cstate="print"/>
          <a:srcRect/>
          <a:stretch>
            <a:fillRect/>
          </a:stretch>
        </p:blipFill>
        <p:spPr bwMode="auto">
          <a:xfrm>
            <a:off x="3357563" y="2643188"/>
            <a:ext cx="2500312" cy="2574925"/>
          </a:xfrm>
          <a:prstGeom prst="rect">
            <a:avLst/>
          </a:prstGeom>
          <a:noFill/>
          <a:ln w="9525">
            <a:solidFill>
              <a:srgbClr val="005294"/>
            </a:solidFill>
            <a:miter lim="800000"/>
            <a:headEnd/>
            <a:tailEnd/>
          </a:ln>
        </p:spPr>
      </p:pic>
      <p:sp>
        <p:nvSpPr>
          <p:cNvPr id="16398" name="Rectangle 5"/>
          <p:cNvSpPr>
            <a:spLocks noChangeArrowheads="1"/>
          </p:cNvSpPr>
          <p:nvPr/>
        </p:nvSpPr>
        <p:spPr bwMode="auto">
          <a:xfrm>
            <a:off x="3357563" y="3429000"/>
            <a:ext cx="1800225" cy="92075"/>
          </a:xfrm>
          <a:prstGeom prst="rect">
            <a:avLst/>
          </a:prstGeom>
          <a:noFill/>
          <a:ln w="19050" algn="ctr">
            <a:solidFill>
              <a:srgbClr val="FF0000"/>
            </a:solidFill>
            <a:miter lim="800000"/>
            <a:headEnd/>
            <a:tailEnd/>
          </a:ln>
        </p:spPr>
        <p:txBody>
          <a:bodyPr wrap="none" anchor="ctr"/>
          <a:lstStyle/>
          <a:p>
            <a:endParaRPr lang="en-US"/>
          </a:p>
        </p:txBody>
      </p:sp>
      <p:sp>
        <p:nvSpPr>
          <p:cNvPr id="16399" name="Rectangle 5"/>
          <p:cNvSpPr>
            <a:spLocks noChangeArrowheads="1"/>
          </p:cNvSpPr>
          <p:nvPr/>
        </p:nvSpPr>
        <p:spPr bwMode="auto">
          <a:xfrm>
            <a:off x="285750" y="3429000"/>
            <a:ext cx="1800225" cy="92075"/>
          </a:xfrm>
          <a:prstGeom prst="rect">
            <a:avLst/>
          </a:prstGeom>
          <a:noFill/>
          <a:ln w="19050" algn="ctr">
            <a:solidFill>
              <a:srgbClr val="FF0000"/>
            </a:solidFill>
            <a:miter lim="800000"/>
            <a:headEnd/>
            <a:tailEnd/>
          </a:ln>
        </p:spPr>
        <p:txBody>
          <a:bodyPr wrap="none" anchor="ctr"/>
          <a:lstStyle/>
          <a:p>
            <a:endParaRPr lang="en-US"/>
          </a:p>
        </p:txBody>
      </p:sp>
      <p:sp>
        <p:nvSpPr>
          <p:cNvPr id="16400" name="Rectangle 5"/>
          <p:cNvSpPr>
            <a:spLocks noChangeArrowheads="1"/>
          </p:cNvSpPr>
          <p:nvPr/>
        </p:nvSpPr>
        <p:spPr bwMode="auto">
          <a:xfrm>
            <a:off x="3357563" y="4551363"/>
            <a:ext cx="1800225" cy="92075"/>
          </a:xfrm>
          <a:prstGeom prst="rect">
            <a:avLst/>
          </a:prstGeom>
          <a:noFill/>
          <a:ln w="19050" algn="ctr">
            <a:solidFill>
              <a:srgbClr val="FF0000"/>
            </a:solidFill>
            <a:miter lim="800000"/>
            <a:headEnd/>
            <a:tailEnd/>
          </a:ln>
        </p:spPr>
        <p:txBody>
          <a:bodyPr wrap="none" anchor="ctr"/>
          <a:lstStyle/>
          <a:p>
            <a:endParaRPr lang="en-US"/>
          </a:p>
        </p:txBody>
      </p:sp>
      <p:pic>
        <p:nvPicPr>
          <p:cNvPr id="16401" name="Picture 11"/>
          <p:cNvPicPr>
            <a:picLocks noChangeAspect="1" noChangeArrowheads="1"/>
          </p:cNvPicPr>
          <p:nvPr/>
        </p:nvPicPr>
        <p:blipFill>
          <a:blip r:embed="rId5" cstate="print"/>
          <a:srcRect/>
          <a:stretch>
            <a:fillRect/>
          </a:stretch>
        </p:blipFill>
        <p:spPr bwMode="auto">
          <a:xfrm>
            <a:off x="1214438" y="1893888"/>
            <a:ext cx="642937" cy="177800"/>
          </a:xfrm>
          <a:prstGeom prst="rect">
            <a:avLst/>
          </a:prstGeom>
          <a:noFill/>
          <a:ln w="9525">
            <a:solidFill>
              <a:srgbClr val="005294"/>
            </a:solidFill>
            <a:miter lim="800000"/>
            <a:headEnd/>
            <a:tailEnd/>
          </a:ln>
        </p:spPr>
      </p:pic>
      <p:pic>
        <p:nvPicPr>
          <p:cNvPr id="16402" name="Picture 11"/>
          <p:cNvPicPr>
            <a:picLocks noChangeAspect="1" noChangeArrowheads="1"/>
          </p:cNvPicPr>
          <p:nvPr/>
        </p:nvPicPr>
        <p:blipFill>
          <a:blip r:embed="rId5" cstate="print"/>
          <a:srcRect/>
          <a:stretch>
            <a:fillRect/>
          </a:stretch>
        </p:blipFill>
        <p:spPr bwMode="auto">
          <a:xfrm>
            <a:off x="7143750" y="1893888"/>
            <a:ext cx="642938" cy="177800"/>
          </a:xfrm>
          <a:prstGeom prst="rect">
            <a:avLst/>
          </a:prstGeom>
          <a:noFill/>
          <a:ln w="9525">
            <a:solidFill>
              <a:srgbClr val="005294"/>
            </a:solidFill>
            <a:miter lim="800000"/>
            <a:headEnd/>
            <a:tailEnd/>
          </a:ln>
        </p:spPr>
      </p:pic>
      <p:pic>
        <p:nvPicPr>
          <p:cNvPr id="16403" name="Picture 11"/>
          <p:cNvPicPr>
            <a:picLocks noChangeAspect="1" noChangeArrowheads="1"/>
          </p:cNvPicPr>
          <p:nvPr/>
        </p:nvPicPr>
        <p:blipFill>
          <a:blip r:embed="rId5" cstate="print"/>
          <a:srcRect/>
          <a:stretch>
            <a:fillRect/>
          </a:stretch>
        </p:blipFill>
        <p:spPr bwMode="auto">
          <a:xfrm>
            <a:off x="4143375" y="1893888"/>
            <a:ext cx="642938" cy="177800"/>
          </a:xfrm>
          <a:prstGeom prst="rect">
            <a:avLst/>
          </a:prstGeom>
          <a:noFill/>
          <a:ln w="9525">
            <a:solidFill>
              <a:srgbClr val="005294"/>
            </a:solidFill>
            <a:miter lim="800000"/>
            <a:headEnd/>
            <a:tailEnd/>
          </a:ln>
        </p:spPr>
      </p:pic>
    </p:spTree>
  </p:cSld>
  <p:clrMapOvr>
    <a:masterClrMapping/>
  </p:clrMapOvr>
  <p:transition>
    <p:wipe dir="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pPr eaLnBrk="1" hangingPunct="1"/>
            <a:r>
              <a:rPr lang="en-US" smtClean="0"/>
              <a:t>COMI</a:t>
            </a:r>
          </a:p>
        </p:txBody>
      </p:sp>
      <p:sp>
        <p:nvSpPr>
          <p:cNvPr id="20483" name="Rectangle 3"/>
          <p:cNvSpPr>
            <a:spLocks noGrp="1" noChangeArrowheads="1"/>
          </p:cNvSpPr>
          <p:nvPr>
            <p:ph type="body" idx="1"/>
          </p:nvPr>
        </p:nvSpPr>
        <p:spPr>
          <a:xfrm>
            <a:off x="992188" y="1592263"/>
            <a:ext cx="7874000" cy="4337050"/>
          </a:xfrm>
        </p:spPr>
        <p:txBody>
          <a:bodyPr/>
          <a:lstStyle/>
          <a:p>
            <a:pPr eaLnBrk="1" hangingPunct="1"/>
            <a:r>
              <a:rPr lang="en-US" smtClean="0"/>
              <a:t>Global variable</a:t>
            </a:r>
          </a:p>
          <a:p>
            <a:pPr eaLnBrk="1" hangingPunct="1"/>
            <a:r>
              <a:rPr lang="en-US" smtClean="0"/>
              <a:t>Defined in I_COMMON file</a:t>
            </a:r>
          </a:p>
          <a:p>
            <a:pPr eaLnBrk="1" hangingPunct="1"/>
            <a:r>
              <a:rPr lang="en-US" smtClean="0"/>
              <a:t>Contains the last entered value in any application/version</a:t>
            </a:r>
          </a:p>
          <a:p>
            <a:pPr eaLnBrk="1" hangingPunct="1"/>
            <a:endParaRPr lang="en-US" smtClean="0"/>
          </a:p>
        </p:txBody>
      </p:sp>
    </p:spTree>
  </p:cSld>
  <p:clrMapOvr>
    <a:masterClrMapping/>
  </p:clrMapOvr>
  <p:transition>
    <p:wipe dir="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pPr eaLnBrk="1" hangingPunct="1"/>
            <a:r>
              <a:rPr lang="en-US" smtClean="0"/>
              <a:t>Types of Version Routines</a:t>
            </a:r>
          </a:p>
        </p:txBody>
      </p:sp>
      <p:sp>
        <p:nvSpPr>
          <p:cNvPr id="21507" name="Rectangle 3"/>
          <p:cNvSpPr>
            <a:spLocks noGrp="1" noChangeArrowheads="1"/>
          </p:cNvSpPr>
          <p:nvPr>
            <p:ph type="body" idx="1"/>
          </p:nvPr>
        </p:nvSpPr>
        <p:spPr>
          <a:xfrm>
            <a:off x="992188" y="1592263"/>
            <a:ext cx="7874000" cy="4337050"/>
          </a:xfrm>
        </p:spPr>
        <p:txBody>
          <a:bodyPr/>
          <a:lstStyle/>
          <a:p>
            <a:pPr eaLnBrk="1" hangingPunct="1"/>
            <a:r>
              <a:rPr lang="en-US" dirty="0" smtClean="0"/>
              <a:t>Validation Routine</a:t>
            </a:r>
          </a:p>
          <a:p>
            <a:pPr eaLnBrk="1" hangingPunct="1"/>
            <a:r>
              <a:rPr lang="en-US" dirty="0" smtClean="0"/>
              <a:t>Input Routine</a:t>
            </a:r>
          </a:p>
          <a:p>
            <a:pPr eaLnBrk="1" hangingPunct="1"/>
            <a:r>
              <a:rPr lang="en-US" dirty="0" smtClean="0"/>
              <a:t>Authorization Routine</a:t>
            </a:r>
          </a:p>
          <a:p>
            <a:pPr eaLnBrk="1" hangingPunct="1"/>
            <a:r>
              <a:rPr lang="en-US" dirty="0" smtClean="0"/>
              <a:t>Auto Field Routine</a:t>
            </a:r>
          </a:p>
          <a:p>
            <a:pPr eaLnBrk="1" hangingPunct="1"/>
            <a:r>
              <a:rPr lang="en-US" dirty="0" smtClean="0"/>
              <a:t>Id Routine</a:t>
            </a:r>
          </a:p>
          <a:p>
            <a:pPr eaLnBrk="1" hangingPunct="1"/>
            <a:r>
              <a:rPr lang="en-US" smtClean="0"/>
              <a:t>After </a:t>
            </a:r>
            <a:r>
              <a:rPr lang="en-US" dirty="0" err="1" smtClean="0"/>
              <a:t>unauth</a:t>
            </a:r>
            <a:r>
              <a:rPr lang="en-US" dirty="0" smtClean="0"/>
              <a:t> Routine</a:t>
            </a:r>
          </a:p>
          <a:p>
            <a:pPr eaLnBrk="1" hangingPunct="1"/>
            <a:r>
              <a:rPr lang="en-US" dirty="0" smtClean="0"/>
              <a:t>Before Auth Routine</a:t>
            </a:r>
          </a:p>
        </p:txBody>
      </p:sp>
    </p:spTree>
  </p:cSld>
  <p:clrMapOvr>
    <a:masterClrMapping/>
  </p:clrMapOvr>
  <p:transition>
    <p:wipe dir="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pPr eaLnBrk="1" hangingPunct="1"/>
            <a:r>
              <a:rPr lang="en-US" smtClean="0"/>
              <a:t>Validation Routine</a:t>
            </a:r>
          </a:p>
        </p:txBody>
      </p:sp>
      <p:sp>
        <p:nvSpPr>
          <p:cNvPr id="22531" name="Rectangle 3"/>
          <p:cNvSpPr>
            <a:spLocks noGrp="1" noChangeArrowheads="1"/>
          </p:cNvSpPr>
          <p:nvPr>
            <p:ph type="body" idx="1"/>
          </p:nvPr>
        </p:nvSpPr>
        <p:spPr>
          <a:xfrm>
            <a:off x="992188" y="1592263"/>
            <a:ext cx="7874000" cy="4337050"/>
          </a:xfrm>
        </p:spPr>
        <p:txBody>
          <a:bodyPr/>
          <a:lstStyle/>
          <a:p>
            <a:pPr eaLnBrk="1" hangingPunct="1"/>
            <a:r>
              <a:rPr lang="en-US" smtClean="0"/>
              <a:t>Why Validation routine?</a:t>
            </a:r>
          </a:p>
          <a:p>
            <a:pPr eaLnBrk="1" hangingPunct="1"/>
            <a:r>
              <a:rPr lang="en-US" smtClean="0"/>
              <a:t>When Validation Routine is called?</a:t>
            </a:r>
          </a:p>
          <a:p>
            <a:pPr eaLnBrk="1" hangingPunct="1"/>
            <a:r>
              <a:rPr lang="en-US" smtClean="0"/>
              <a:t>Where do we Attach the routine?</a:t>
            </a:r>
          </a:p>
          <a:p>
            <a:pPr eaLnBrk="1" hangingPunct="1"/>
            <a:r>
              <a:rPr lang="en-US" smtClean="0"/>
              <a:t>Mandatory Prerequisites.</a:t>
            </a:r>
          </a:p>
          <a:p>
            <a:pPr eaLnBrk="1" hangingPunct="1"/>
            <a:r>
              <a:rPr lang="en-US" smtClean="0"/>
              <a:t>How to Create Version Routines – Scenario.</a:t>
            </a:r>
          </a:p>
          <a:p>
            <a:pPr eaLnBrk="1" hangingPunct="1"/>
            <a:endParaRPr lang="en-US" smtClean="0"/>
          </a:p>
          <a:p>
            <a:pPr eaLnBrk="1" hangingPunct="1">
              <a:buFont typeface="Wingdings 3" pitchFamily="18" charset="2"/>
              <a:buNone/>
            </a:pPr>
            <a:endParaRPr lang="en-US" smtClean="0"/>
          </a:p>
        </p:txBody>
      </p:sp>
    </p:spTree>
  </p:cSld>
  <p:clrMapOvr>
    <a:masterClrMapping/>
  </p:clrMapOvr>
  <p:transition>
    <p:wipe dir="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pPr eaLnBrk="1" hangingPunct="1"/>
            <a:r>
              <a:rPr lang="en-US" smtClean="0"/>
              <a:t>Why validation routine?</a:t>
            </a:r>
          </a:p>
        </p:txBody>
      </p:sp>
      <p:sp>
        <p:nvSpPr>
          <p:cNvPr id="23555" name="Rectangle 3"/>
          <p:cNvSpPr>
            <a:spLocks noGrp="1" noChangeArrowheads="1"/>
          </p:cNvSpPr>
          <p:nvPr>
            <p:ph type="body" idx="1"/>
          </p:nvPr>
        </p:nvSpPr>
        <p:spPr>
          <a:xfrm>
            <a:off x="992188" y="1592263"/>
            <a:ext cx="7874000" cy="4337050"/>
          </a:xfrm>
        </p:spPr>
        <p:txBody>
          <a:bodyPr/>
          <a:lstStyle/>
          <a:p>
            <a:pPr eaLnBrk="1" hangingPunct="1"/>
            <a:r>
              <a:rPr lang="en-US" smtClean="0"/>
              <a:t>To perform Field level validations.</a:t>
            </a:r>
          </a:p>
          <a:p>
            <a:pPr eaLnBrk="1" hangingPunct="1"/>
            <a:r>
              <a:rPr lang="en-US" smtClean="0"/>
              <a:t>To perform validation as soon as the data entered.</a:t>
            </a:r>
          </a:p>
        </p:txBody>
      </p:sp>
    </p:spTree>
  </p:cSld>
  <p:clrMapOvr>
    <a:masterClrMapping/>
  </p:clrMapOvr>
  <p:transition>
    <p:wipe dir="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pPr eaLnBrk="1" hangingPunct="1"/>
            <a:r>
              <a:rPr lang="en-US" smtClean="0"/>
              <a:t>Objectives</a:t>
            </a:r>
          </a:p>
        </p:txBody>
      </p:sp>
      <p:sp>
        <p:nvSpPr>
          <p:cNvPr id="7171" name="Rectangle 3"/>
          <p:cNvSpPr>
            <a:spLocks noGrp="1" noChangeArrowheads="1"/>
          </p:cNvSpPr>
          <p:nvPr>
            <p:ph type="body" idx="1"/>
          </p:nvPr>
        </p:nvSpPr>
        <p:spPr>
          <a:xfrm>
            <a:off x="992188" y="1592263"/>
            <a:ext cx="7874000" cy="4337050"/>
          </a:xfrm>
        </p:spPr>
        <p:txBody>
          <a:bodyPr/>
          <a:lstStyle/>
          <a:p>
            <a:pPr eaLnBrk="1" hangingPunct="1"/>
            <a:r>
              <a:rPr lang="en-US" smtClean="0"/>
              <a:t>Why Version Routines</a:t>
            </a:r>
          </a:p>
          <a:p>
            <a:pPr eaLnBrk="1" hangingPunct="1"/>
            <a:r>
              <a:rPr lang="en-US" smtClean="0"/>
              <a:t>Various Types of Version Routines</a:t>
            </a:r>
          </a:p>
          <a:p>
            <a:pPr eaLnBrk="1" hangingPunct="1"/>
            <a:r>
              <a:rPr lang="en-US" smtClean="0"/>
              <a:t>Steps to create Version Routines &amp; Error Shots</a:t>
            </a:r>
          </a:p>
          <a:p>
            <a:pPr eaLnBrk="1" hangingPunct="1"/>
            <a:endParaRPr lang="en-US" smtClean="0"/>
          </a:p>
        </p:txBody>
      </p:sp>
    </p:spTree>
  </p:cSld>
  <p:clrMapOvr>
    <a:masterClrMapping/>
  </p:clrMapOvr>
  <p:transition>
    <p:wipe dir="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pPr eaLnBrk="1" hangingPunct="1"/>
            <a:r>
              <a:rPr lang="en-US" smtClean="0"/>
              <a:t/>
            </a:r>
            <a:br>
              <a:rPr lang="en-US" smtClean="0"/>
            </a:br>
            <a:r>
              <a:rPr lang="en-US" smtClean="0"/>
              <a:t>When Validation Routine is called?</a:t>
            </a:r>
          </a:p>
        </p:txBody>
      </p:sp>
      <p:sp>
        <p:nvSpPr>
          <p:cNvPr id="24579" name="Rectangle 3"/>
          <p:cNvSpPr>
            <a:spLocks noGrp="1" noChangeArrowheads="1"/>
          </p:cNvSpPr>
          <p:nvPr>
            <p:ph type="body" idx="1"/>
          </p:nvPr>
        </p:nvSpPr>
        <p:spPr>
          <a:xfrm>
            <a:off x="992188" y="1592263"/>
            <a:ext cx="7874000" cy="4337050"/>
          </a:xfrm>
        </p:spPr>
        <p:txBody>
          <a:bodyPr/>
          <a:lstStyle/>
          <a:p>
            <a:pPr eaLnBrk="1" hangingPunct="1"/>
            <a:r>
              <a:rPr lang="en-US" smtClean="0"/>
              <a:t>In the version to which we attach the routine</a:t>
            </a:r>
          </a:p>
          <a:p>
            <a:pPr eaLnBrk="1" hangingPunct="1"/>
            <a:r>
              <a:rPr lang="en-US" smtClean="0"/>
              <a:t>When the users comes out of the field for which we have validated</a:t>
            </a:r>
          </a:p>
        </p:txBody>
      </p:sp>
    </p:spTree>
  </p:cSld>
  <p:clrMapOvr>
    <a:masterClrMapping/>
  </p:clrMapOvr>
  <p:transition>
    <p:wipe dir="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pPr eaLnBrk="1" hangingPunct="1"/>
            <a:r>
              <a:rPr lang="en-US" smtClean="0"/>
              <a:t>Where do we Attach the routine?</a:t>
            </a:r>
          </a:p>
        </p:txBody>
      </p:sp>
      <p:sp>
        <p:nvSpPr>
          <p:cNvPr id="25603" name="Rectangle 3"/>
          <p:cNvSpPr>
            <a:spLocks noGrp="1" noChangeArrowheads="1"/>
          </p:cNvSpPr>
          <p:nvPr>
            <p:ph type="body" idx="1"/>
          </p:nvPr>
        </p:nvSpPr>
        <p:spPr>
          <a:xfrm>
            <a:off x="992188" y="1592263"/>
            <a:ext cx="7874000" cy="4337050"/>
          </a:xfrm>
        </p:spPr>
        <p:txBody>
          <a:bodyPr/>
          <a:lstStyle/>
          <a:p>
            <a:pPr eaLnBrk="1" hangingPunct="1"/>
            <a:r>
              <a:rPr lang="en-US" smtClean="0"/>
              <a:t>Attached to the specific field of the version.</a:t>
            </a:r>
          </a:p>
          <a:p>
            <a:pPr eaLnBrk="1" hangingPunct="1"/>
            <a:r>
              <a:rPr lang="en-US" smtClean="0"/>
              <a:t>Field to be validated is specified in Validation.Fld</a:t>
            </a:r>
          </a:p>
          <a:p>
            <a:pPr eaLnBrk="1" hangingPunct="1"/>
            <a:r>
              <a:rPr lang="en-US" smtClean="0"/>
              <a:t>Routine used to validate is specified in Validation.Rtn</a:t>
            </a:r>
          </a:p>
        </p:txBody>
      </p:sp>
      <p:pic>
        <p:nvPicPr>
          <p:cNvPr id="25604" name="Picture 5"/>
          <p:cNvPicPr>
            <a:picLocks noChangeAspect="1" noChangeArrowheads="1"/>
          </p:cNvPicPr>
          <p:nvPr/>
        </p:nvPicPr>
        <p:blipFill>
          <a:blip r:embed="rId2" cstate="print"/>
          <a:srcRect/>
          <a:stretch>
            <a:fillRect/>
          </a:stretch>
        </p:blipFill>
        <p:spPr bwMode="auto">
          <a:xfrm>
            <a:off x="1149350" y="3384550"/>
            <a:ext cx="7296150" cy="561975"/>
          </a:xfrm>
          <a:prstGeom prst="rect">
            <a:avLst/>
          </a:prstGeom>
          <a:noFill/>
          <a:ln w="19050">
            <a:solidFill>
              <a:srgbClr val="0000FF"/>
            </a:solidFill>
            <a:miter lim="800000"/>
            <a:headEnd/>
            <a:tailEnd/>
          </a:ln>
        </p:spPr>
      </p:pic>
    </p:spTree>
  </p:cSld>
  <p:clrMapOvr>
    <a:masterClrMapping/>
  </p:clrMapOvr>
  <p:transition>
    <p:wipe dir="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pPr eaLnBrk="1" hangingPunct="1"/>
            <a:r>
              <a:rPr lang="en-US" smtClean="0"/>
              <a:t>Mandatory - Prerequisites</a:t>
            </a:r>
          </a:p>
        </p:txBody>
      </p:sp>
      <p:sp>
        <p:nvSpPr>
          <p:cNvPr id="26627" name="Rectangle 3"/>
          <p:cNvSpPr>
            <a:spLocks noGrp="1" noChangeArrowheads="1"/>
          </p:cNvSpPr>
          <p:nvPr>
            <p:ph type="body" idx="1"/>
          </p:nvPr>
        </p:nvSpPr>
        <p:spPr>
          <a:xfrm>
            <a:off x="992188" y="1592263"/>
            <a:ext cx="7874000" cy="4337050"/>
          </a:xfrm>
        </p:spPr>
        <p:txBody>
          <a:bodyPr/>
          <a:lstStyle/>
          <a:p>
            <a:pPr eaLnBrk="1" hangingPunct="1"/>
            <a:r>
              <a:rPr lang="en-US" smtClean="0"/>
              <a:t>Entry in PGM.FILE </a:t>
            </a:r>
          </a:p>
          <a:p>
            <a:pPr eaLnBrk="1" hangingPunct="1"/>
            <a:r>
              <a:rPr lang="en-US" smtClean="0"/>
              <a:t>Entry in EB.API</a:t>
            </a:r>
          </a:p>
        </p:txBody>
      </p:sp>
    </p:spTree>
  </p:cSld>
  <p:clrMapOvr>
    <a:masterClrMapping/>
  </p:clrMapOvr>
  <p:transition>
    <p:wipe dir="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pPr eaLnBrk="1" hangingPunct="1"/>
            <a:r>
              <a:rPr lang="en-US" smtClean="0"/>
              <a:t>Scenario</a:t>
            </a:r>
          </a:p>
        </p:txBody>
      </p:sp>
      <p:sp>
        <p:nvSpPr>
          <p:cNvPr id="27651" name="Rectangle 3"/>
          <p:cNvSpPr>
            <a:spLocks noGrp="1" noChangeArrowheads="1"/>
          </p:cNvSpPr>
          <p:nvPr>
            <p:ph type="body" idx="1"/>
          </p:nvPr>
        </p:nvSpPr>
        <p:spPr>
          <a:xfrm>
            <a:off x="992188" y="1592263"/>
            <a:ext cx="7874000" cy="4337050"/>
          </a:xfrm>
        </p:spPr>
        <p:txBody>
          <a:bodyPr/>
          <a:lstStyle/>
          <a:p>
            <a:pPr eaLnBrk="1" hangingPunct="1"/>
            <a:r>
              <a:rPr lang="en-US" dirty="0" smtClean="0"/>
              <a:t>Create a version for FUNDS.TRANSFER with the mandatory fields</a:t>
            </a:r>
          </a:p>
          <a:p>
            <a:pPr eaLnBrk="1" hangingPunct="1"/>
            <a:r>
              <a:rPr lang="en-US" dirty="0" smtClean="0"/>
              <a:t>Write a Validation Routine to restrict the funds transfer for amount more than 1000/-.</a:t>
            </a:r>
          </a:p>
        </p:txBody>
      </p:sp>
    </p:spTree>
  </p:cSld>
  <p:clrMapOvr>
    <a:masterClrMapping/>
  </p:clrMapOvr>
  <p:transition>
    <p:wipe dir="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pPr eaLnBrk="1" hangingPunct="1"/>
            <a:r>
              <a:rPr lang="en-US" smtClean="0"/>
              <a:t>Write the Validation Routine</a:t>
            </a:r>
          </a:p>
        </p:txBody>
      </p:sp>
      <p:sp>
        <p:nvSpPr>
          <p:cNvPr id="28675" name="Content Placeholder 3"/>
          <p:cNvSpPr>
            <a:spLocks noGrp="1"/>
          </p:cNvSpPr>
          <p:nvPr>
            <p:ph idx="1"/>
          </p:nvPr>
        </p:nvSpPr>
        <p:spPr>
          <a:xfrm>
            <a:off x="992188" y="1592263"/>
            <a:ext cx="7874000" cy="4638675"/>
          </a:xfrm>
        </p:spPr>
        <p:txBody>
          <a:bodyPr/>
          <a:lstStyle/>
          <a:p>
            <a:endParaRPr lang="en-US" smtClean="0"/>
          </a:p>
        </p:txBody>
      </p:sp>
      <p:pic>
        <p:nvPicPr>
          <p:cNvPr id="5" name="Picture 4"/>
          <p:cNvPicPr/>
          <p:nvPr/>
        </p:nvPicPr>
        <p:blipFill>
          <a:blip r:embed="rId2" cstate="print"/>
          <a:srcRect l="24038" t="32479" r="37500" b="29060"/>
          <a:stretch>
            <a:fillRect/>
          </a:stretch>
        </p:blipFill>
        <p:spPr bwMode="auto">
          <a:xfrm>
            <a:off x="1508760" y="1592263"/>
            <a:ext cx="5913120" cy="4638675"/>
          </a:xfrm>
          <a:prstGeom prst="rect">
            <a:avLst/>
          </a:prstGeom>
          <a:noFill/>
          <a:ln w="9525">
            <a:noFill/>
            <a:miter lim="800000"/>
            <a:headEnd/>
            <a:tailEnd/>
          </a:ln>
        </p:spPr>
      </p:pic>
    </p:spTree>
  </p:cSld>
  <p:clrMapOvr>
    <a:masterClrMapping/>
  </p:clrMapOvr>
  <p:transition>
    <p:wipe dir="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pPr eaLnBrk="1" hangingPunct="1"/>
            <a:r>
              <a:rPr lang="en-US" dirty="0" smtClean="0"/>
              <a:t>PGM.FILE and EB.API</a:t>
            </a:r>
          </a:p>
        </p:txBody>
      </p:sp>
      <p:pic>
        <p:nvPicPr>
          <p:cNvPr id="5" name="Picture 4"/>
          <p:cNvPicPr/>
          <p:nvPr/>
        </p:nvPicPr>
        <p:blipFill>
          <a:blip r:embed="rId2" cstate="print"/>
          <a:srcRect t="6838" r="73665" b="40456"/>
          <a:stretch>
            <a:fillRect/>
          </a:stretch>
        </p:blipFill>
        <p:spPr bwMode="auto">
          <a:xfrm>
            <a:off x="545782" y="1021080"/>
            <a:ext cx="3751898" cy="4937760"/>
          </a:xfrm>
          <a:prstGeom prst="rect">
            <a:avLst/>
          </a:prstGeom>
          <a:noFill/>
          <a:ln w="9525">
            <a:noFill/>
            <a:miter lim="800000"/>
            <a:headEnd/>
            <a:tailEnd/>
          </a:ln>
        </p:spPr>
      </p:pic>
      <p:pic>
        <p:nvPicPr>
          <p:cNvPr id="6" name="Picture 5"/>
          <p:cNvPicPr/>
          <p:nvPr/>
        </p:nvPicPr>
        <p:blipFill>
          <a:blip r:embed="rId3" cstate="print"/>
          <a:srcRect t="6553" r="72649" b="37322"/>
          <a:stretch>
            <a:fillRect/>
          </a:stretch>
        </p:blipFill>
        <p:spPr bwMode="auto">
          <a:xfrm>
            <a:off x="4563428" y="1021080"/>
            <a:ext cx="3910012" cy="4937760"/>
          </a:xfrm>
          <a:prstGeom prst="rect">
            <a:avLst/>
          </a:prstGeom>
          <a:noFill/>
          <a:ln w="9525">
            <a:noFill/>
            <a:miter lim="800000"/>
            <a:headEnd/>
            <a:tailEnd/>
          </a:ln>
        </p:spPr>
      </p:pic>
    </p:spTree>
  </p:cSld>
  <p:clrMapOvr>
    <a:masterClrMapping/>
  </p:clrMapOvr>
  <p:transition>
    <p:wipe dir="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pPr eaLnBrk="1" hangingPunct="1"/>
            <a:r>
              <a:rPr lang="en-US" dirty="0" smtClean="0"/>
              <a:t>Create the Version</a:t>
            </a:r>
          </a:p>
        </p:txBody>
      </p:sp>
      <p:sp>
        <p:nvSpPr>
          <p:cNvPr id="29699" name="Content Placeholder 3"/>
          <p:cNvSpPr>
            <a:spLocks noGrp="1"/>
          </p:cNvSpPr>
          <p:nvPr>
            <p:ph idx="1"/>
          </p:nvPr>
        </p:nvSpPr>
        <p:spPr>
          <a:xfrm>
            <a:off x="992188" y="1592263"/>
            <a:ext cx="7874000" cy="4638675"/>
          </a:xfrm>
        </p:spPr>
        <p:txBody>
          <a:bodyPr/>
          <a:lstStyle/>
          <a:p>
            <a:endParaRPr lang="en-US" dirty="0" smtClean="0"/>
          </a:p>
        </p:txBody>
      </p:sp>
      <p:pic>
        <p:nvPicPr>
          <p:cNvPr id="5" name="Picture 4"/>
          <p:cNvPicPr/>
          <p:nvPr/>
        </p:nvPicPr>
        <p:blipFill>
          <a:blip r:embed="rId2" cstate="print"/>
          <a:srcRect t="7407" r="66506" b="9687"/>
          <a:stretch>
            <a:fillRect/>
          </a:stretch>
        </p:blipFill>
        <p:spPr bwMode="auto">
          <a:xfrm>
            <a:off x="550228" y="1098232"/>
            <a:ext cx="3838892" cy="5132706"/>
          </a:xfrm>
          <a:prstGeom prst="rect">
            <a:avLst/>
          </a:prstGeom>
          <a:noFill/>
          <a:ln w="9525">
            <a:noFill/>
            <a:miter lim="800000"/>
            <a:headEnd/>
            <a:tailEnd/>
          </a:ln>
        </p:spPr>
      </p:pic>
      <p:pic>
        <p:nvPicPr>
          <p:cNvPr id="6" name="Picture 5"/>
          <p:cNvPicPr/>
          <p:nvPr/>
        </p:nvPicPr>
        <p:blipFill>
          <a:blip r:embed="rId3" cstate="print"/>
          <a:srcRect t="7122" r="66506" b="9117"/>
          <a:stretch>
            <a:fillRect/>
          </a:stretch>
        </p:blipFill>
        <p:spPr bwMode="auto">
          <a:xfrm>
            <a:off x="4709160" y="1098232"/>
            <a:ext cx="3977640" cy="5132706"/>
          </a:xfrm>
          <a:prstGeom prst="rect">
            <a:avLst/>
          </a:prstGeom>
          <a:noFill/>
          <a:ln w="9525">
            <a:noFill/>
            <a:miter lim="800000"/>
            <a:headEnd/>
            <a:tailEnd/>
          </a:ln>
        </p:spPr>
      </p:pic>
    </p:spTree>
  </p:cSld>
  <p:clrMapOvr>
    <a:masterClrMapping/>
  </p:clrMapOvr>
  <p:transition>
    <p:wipe dir="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pPr eaLnBrk="1" hangingPunct="1"/>
            <a:r>
              <a:rPr lang="en-US" dirty="0" smtClean="0"/>
              <a:t>Attaching the routine to the version</a:t>
            </a:r>
          </a:p>
        </p:txBody>
      </p:sp>
      <p:pic>
        <p:nvPicPr>
          <p:cNvPr id="4" name="Picture 3"/>
          <p:cNvPicPr/>
          <p:nvPr/>
        </p:nvPicPr>
        <p:blipFill>
          <a:blip r:embed="rId2" cstate="print"/>
          <a:srcRect t="6553" r="67628" b="9117"/>
          <a:stretch>
            <a:fillRect/>
          </a:stretch>
        </p:blipFill>
        <p:spPr bwMode="auto">
          <a:xfrm>
            <a:off x="1491614" y="1363980"/>
            <a:ext cx="4909185" cy="4427220"/>
          </a:xfrm>
          <a:prstGeom prst="rect">
            <a:avLst/>
          </a:prstGeom>
          <a:noFill/>
          <a:ln w="9525">
            <a:noFill/>
            <a:miter lim="800000"/>
            <a:headEnd/>
            <a:tailEnd/>
          </a:ln>
        </p:spPr>
      </p:pic>
      <p:sp>
        <p:nvSpPr>
          <p:cNvPr id="5" name="Rectangle 4"/>
          <p:cNvSpPr/>
          <p:nvPr/>
        </p:nvSpPr>
        <p:spPr bwMode="auto">
          <a:xfrm>
            <a:off x="1491614" y="4297680"/>
            <a:ext cx="4909185" cy="381000"/>
          </a:xfrm>
          <a:prstGeom prst="rect">
            <a:avLst/>
          </a:prstGeom>
          <a:noFill/>
          <a:ln w="9525"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85000"/>
              </a:lnSpc>
              <a:spcBef>
                <a:spcPct val="0"/>
              </a:spcBef>
              <a:spcAft>
                <a:spcPct val="0"/>
              </a:spcAft>
              <a:buClrTx/>
              <a:buSzTx/>
              <a:buFontTx/>
              <a:buNone/>
              <a:tabLst/>
            </a:pPr>
            <a:endParaRPr kumimoji="0" lang="en-US" sz="2400" b="1" i="0" u="none" strike="noStrike" cap="none" normalizeH="0" baseline="0" smtClean="0">
              <a:ln>
                <a:noFill/>
              </a:ln>
              <a:solidFill>
                <a:schemeClr val="tx1"/>
              </a:solidFill>
              <a:effectLst/>
              <a:latin typeface="Arial" charset="0"/>
            </a:endParaRPr>
          </a:p>
        </p:txBody>
      </p:sp>
    </p:spTree>
  </p:cSld>
  <p:clrMapOvr>
    <a:masterClrMapping/>
  </p:clrMapOvr>
  <p:transition>
    <p:wipe dir="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pPr eaLnBrk="1" hangingPunct="1"/>
            <a:r>
              <a:rPr lang="en-US" smtClean="0"/>
              <a:t>Run the Version</a:t>
            </a:r>
          </a:p>
        </p:txBody>
      </p:sp>
      <p:sp>
        <p:nvSpPr>
          <p:cNvPr id="33795" name="Rectangle 3"/>
          <p:cNvSpPr>
            <a:spLocks noGrp="1" noChangeArrowheads="1"/>
          </p:cNvSpPr>
          <p:nvPr>
            <p:ph type="body" idx="1"/>
          </p:nvPr>
        </p:nvSpPr>
        <p:spPr>
          <a:xfrm>
            <a:off x="731520" y="1158240"/>
            <a:ext cx="7874000" cy="4337050"/>
          </a:xfrm>
        </p:spPr>
        <p:txBody>
          <a:bodyPr/>
          <a:lstStyle/>
          <a:p>
            <a:pPr eaLnBrk="1" hangingPunct="1"/>
            <a:r>
              <a:rPr lang="en-US" dirty="0" smtClean="0"/>
              <a:t>Enter the value in Debit Amount field GT 1000 </a:t>
            </a:r>
          </a:p>
          <a:p>
            <a:pPr eaLnBrk="1" hangingPunct="1"/>
            <a:r>
              <a:rPr lang="en-US" dirty="0" smtClean="0"/>
              <a:t>Validation Routine is called only on validation</a:t>
            </a:r>
          </a:p>
        </p:txBody>
      </p:sp>
      <p:pic>
        <p:nvPicPr>
          <p:cNvPr id="5" name="Picture 4"/>
          <p:cNvPicPr/>
          <p:nvPr/>
        </p:nvPicPr>
        <p:blipFill>
          <a:blip r:embed="rId2" cstate="print"/>
          <a:srcRect r="51282" b="44444"/>
          <a:stretch>
            <a:fillRect/>
          </a:stretch>
        </p:blipFill>
        <p:spPr bwMode="auto">
          <a:xfrm>
            <a:off x="1325880" y="2042160"/>
            <a:ext cx="5532120" cy="4188778"/>
          </a:xfrm>
          <a:prstGeom prst="rect">
            <a:avLst/>
          </a:prstGeom>
          <a:noFill/>
          <a:ln w="9525">
            <a:noFill/>
            <a:miter lim="800000"/>
            <a:headEnd/>
            <a:tailEnd/>
          </a:ln>
        </p:spPr>
      </p:pic>
    </p:spTree>
  </p:cSld>
  <p:clrMapOvr>
    <a:masterClrMapping/>
  </p:clrMapOvr>
  <p:transition>
    <p:wipe dir="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lstStyle/>
          <a:p>
            <a:pPr eaLnBrk="1" hangingPunct="1"/>
            <a:r>
              <a:rPr lang="en-US" smtClean="0"/>
              <a:t>Set the Attribute</a:t>
            </a:r>
          </a:p>
        </p:txBody>
      </p:sp>
      <p:pic>
        <p:nvPicPr>
          <p:cNvPr id="4" name="Picture 3"/>
          <p:cNvPicPr/>
          <p:nvPr/>
        </p:nvPicPr>
        <p:blipFill>
          <a:blip r:embed="rId2" cstate="print"/>
          <a:srcRect t="7122" r="65865" b="9402"/>
          <a:stretch>
            <a:fillRect/>
          </a:stretch>
        </p:blipFill>
        <p:spPr bwMode="auto">
          <a:xfrm>
            <a:off x="1759267" y="1317307"/>
            <a:ext cx="4778693" cy="4824413"/>
          </a:xfrm>
          <a:prstGeom prst="rect">
            <a:avLst/>
          </a:prstGeom>
          <a:noFill/>
          <a:ln w="9525">
            <a:noFill/>
            <a:miter lim="800000"/>
            <a:headEnd/>
            <a:tailEnd/>
          </a:ln>
        </p:spPr>
      </p:pic>
      <p:sp>
        <p:nvSpPr>
          <p:cNvPr id="5" name="Rectangle 4"/>
          <p:cNvSpPr/>
          <p:nvPr/>
        </p:nvSpPr>
        <p:spPr bwMode="auto">
          <a:xfrm>
            <a:off x="1759267" y="3093720"/>
            <a:ext cx="2660333" cy="1158240"/>
          </a:xfrm>
          <a:prstGeom prst="rect">
            <a:avLst/>
          </a:prstGeom>
          <a:noFill/>
          <a:ln w="9525"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85000"/>
              </a:lnSpc>
              <a:spcBef>
                <a:spcPct val="0"/>
              </a:spcBef>
              <a:spcAft>
                <a:spcPct val="0"/>
              </a:spcAft>
              <a:buClrTx/>
              <a:buSzTx/>
              <a:buFontTx/>
              <a:buNone/>
              <a:tabLst/>
            </a:pPr>
            <a:endParaRPr kumimoji="0" lang="en-US" sz="2400" b="1" i="0" u="none" strike="noStrike" cap="none" normalizeH="0" baseline="0" smtClean="0">
              <a:ln>
                <a:noFill/>
              </a:ln>
              <a:solidFill>
                <a:schemeClr val="tx1"/>
              </a:solidFill>
              <a:effectLst/>
              <a:latin typeface="Arial" charset="0"/>
            </a:endParaRPr>
          </a:p>
        </p:txBody>
      </p:sp>
    </p:spTree>
  </p:cSld>
  <p:clrMapOvr>
    <a:masterClrMapping/>
  </p:clrMapOvr>
  <p:transition>
    <p:wipe dir="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pPr eaLnBrk="1" hangingPunct="1"/>
            <a:r>
              <a:rPr lang="en-US" smtClean="0"/>
              <a:t>Why Version Routines?</a:t>
            </a:r>
          </a:p>
        </p:txBody>
      </p:sp>
      <p:sp>
        <p:nvSpPr>
          <p:cNvPr id="11267" name="Rectangle 3"/>
          <p:cNvSpPr>
            <a:spLocks noGrp="1" noChangeArrowheads="1"/>
          </p:cNvSpPr>
          <p:nvPr>
            <p:ph type="body" idx="1"/>
          </p:nvPr>
        </p:nvSpPr>
        <p:spPr>
          <a:xfrm>
            <a:off x="992188" y="1592263"/>
            <a:ext cx="7874000" cy="4337050"/>
          </a:xfrm>
        </p:spPr>
        <p:txBody>
          <a:bodyPr/>
          <a:lstStyle/>
          <a:p>
            <a:pPr eaLnBrk="1" hangingPunct="1"/>
            <a:r>
              <a:rPr lang="en-US" smtClean="0"/>
              <a:t>For Additional Validations During</a:t>
            </a:r>
          </a:p>
          <a:p>
            <a:pPr lvl="1" eaLnBrk="1" hangingPunct="1"/>
            <a:r>
              <a:rPr lang="en-US" smtClean="0"/>
              <a:t>Generation of ID</a:t>
            </a:r>
          </a:p>
          <a:p>
            <a:pPr lvl="1" eaLnBrk="1" hangingPunct="1"/>
            <a:r>
              <a:rPr lang="en-US" smtClean="0"/>
              <a:t>Record Level</a:t>
            </a:r>
          </a:p>
          <a:p>
            <a:pPr lvl="1" eaLnBrk="1" hangingPunct="1"/>
            <a:r>
              <a:rPr lang="en-US" smtClean="0"/>
              <a:t>Field Level</a:t>
            </a:r>
          </a:p>
          <a:p>
            <a:pPr lvl="1" eaLnBrk="1" hangingPunct="1"/>
            <a:r>
              <a:rPr lang="en-US" smtClean="0"/>
              <a:t>Commit level</a:t>
            </a:r>
          </a:p>
          <a:p>
            <a:pPr lvl="1" eaLnBrk="1" hangingPunct="1"/>
            <a:r>
              <a:rPr lang="en-US" smtClean="0"/>
              <a:t>Authorization level</a:t>
            </a:r>
          </a:p>
          <a:p>
            <a:pPr eaLnBrk="1" hangingPunct="1"/>
            <a:r>
              <a:rPr lang="en-US" smtClean="0"/>
              <a:t>For Defaulting Values</a:t>
            </a:r>
          </a:p>
          <a:p>
            <a:pPr eaLnBrk="1" hangingPunct="1">
              <a:buFont typeface="Wingdings 3" pitchFamily="18" charset="2"/>
              <a:buNone/>
            </a:pPr>
            <a:endParaRPr lang="en-US" smtClean="0"/>
          </a:p>
        </p:txBody>
      </p:sp>
    </p:spTree>
  </p:cSld>
  <p:clrMapOvr>
    <a:masterClrMapping/>
  </p:clrMapOvr>
  <p:transition>
    <p:wipe dir="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lstStyle/>
          <a:p>
            <a:pPr eaLnBrk="1" hangingPunct="1"/>
            <a:r>
              <a:rPr lang="en-US" smtClean="0"/>
              <a:t>Run the Application</a:t>
            </a:r>
          </a:p>
        </p:txBody>
      </p:sp>
      <p:sp>
        <p:nvSpPr>
          <p:cNvPr id="35843" name="Rectangle 3"/>
          <p:cNvSpPr>
            <a:spLocks noGrp="1" noChangeArrowheads="1"/>
          </p:cNvSpPr>
          <p:nvPr>
            <p:ph type="body" idx="1"/>
          </p:nvPr>
        </p:nvSpPr>
        <p:spPr>
          <a:xfrm>
            <a:off x="701040" y="1260475"/>
            <a:ext cx="7874000" cy="4337050"/>
          </a:xfrm>
        </p:spPr>
        <p:txBody>
          <a:bodyPr/>
          <a:lstStyle/>
          <a:p>
            <a:pPr eaLnBrk="1" hangingPunct="1"/>
            <a:r>
              <a:rPr lang="en-US" dirty="0" smtClean="0"/>
              <a:t>Attribute is set to DEBIT.AMOUNT as HOT.VALIDATE</a:t>
            </a:r>
          </a:p>
          <a:p>
            <a:pPr eaLnBrk="1" hangingPunct="1"/>
            <a:r>
              <a:rPr lang="en-US" dirty="0" smtClean="0"/>
              <a:t>Routine called immediately after exit from DEBIT.AMOUNT</a:t>
            </a:r>
          </a:p>
          <a:p>
            <a:pPr eaLnBrk="1" hangingPunct="1"/>
            <a:r>
              <a:rPr lang="en-US" dirty="0" smtClean="0"/>
              <a:t>Thus becomes field level Validation</a:t>
            </a:r>
          </a:p>
          <a:p>
            <a:pPr eaLnBrk="1" hangingPunct="1"/>
            <a:endParaRPr lang="en-US" dirty="0" smtClean="0"/>
          </a:p>
          <a:p>
            <a:pPr eaLnBrk="1" hangingPunct="1"/>
            <a:endParaRPr lang="en-US" dirty="0" smtClean="0"/>
          </a:p>
        </p:txBody>
      </p:sp>
      <p:pic>
        <p:nvPicPr>
          <p:cNvPr id="6" name="Picture 5"/>
          <p:cNvPicPr/>
          <p:nvPr/>
        </p:nvPicPr>
        <p:blipFill>
          <a:blip r:embed="rId3" cstate="print"/>
          <a:srcRect t="6838" r="60577" b="37322"/>
          <a:stretch>
            <a:fillRect/>
          </a:stretch>
        </p:blipFill>
        <p:spPr bwMode="auto">
          <a:xfrm>
            <a:off x="1251584" y="2495550"/>
            <a:ext cx="5865495" cy="3554730"/>
          </a:xfrm>
          <a:prstGeom prst="rect">
            <a:avLst/>
          </a:prstGeom>
          <a:noFill/>
          <a:ln w="9525">
            <a:noFill/>
            <a:miter lim="800000"/>
            <a:headEnd/>
            <a:tailEnd/>
          </a:ln>
        </p:spPr>
      </p:pic>
      <p:sp>
        <p:nvSpPr>
          <p:cNvPr id="7" name="TextBox 6"/>
          <p:cNvSpPr txBox="1"/>
          <p:nvPr/>
        </p:nvSpPr>
        <p:spPr>
          <a:xfrm>
            <a:off x="2880360" y="5990659"/>
            <a:ext cx="1463040" cy="307777"/>
          </a:xfrm>
          <a:prstGeom prst="rect">
            <a:avLst/>
          </a:prstGeom>
          <a:noFill/>
        </p:spPr>
        <p:txBody>
          <a:bodyPr wrap="square" rtlCol="0">
            <a:spAutoFit/>
          </a:bodyPr>
          <a:lstStyle/>
          <a:p>
            <a:r>
              <a:rPr lang="en-US" sz="1400" dirty="0" smtClean="0">
                <a:solidFill>
                  <a:srgbClr val="FF0000"/>
                </a:solidFill>
              </a:rPr>
              <a:t>Hot Validate</a:t>
            </a:r>
            <a:endParaRPr lang="en-US" sz="1400" dirty="0">
              <a:solidFill>
                <a:srgbClr val="FF0000"/>
              </a:solidFill>
            </a:endParaRPr>
          </a:p>
        </p:txBody>
      </p:sp>
      <p:cxnSp>
        <p:nvCxnSpPr>
          <p:cNvPr id="9" name="Straight Arrow Connector 8"/>
          <p:cNvCxnSpPr/>
          <p:nvPr/>
        </p:nvCxnSpPr>
        <p:spPr bwMode="auto">
          <a:xfrm>
            <a:off x="3185160" y="5597525"/>
            <a:ext cx="0" cy="437515"/>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Tree>
  </p:cSld>
  <p:clrMapOvr>
    <a:masterClrMapping/>
  </p:clrMapOvr>
  <p:transition>
    <p:wipe dir="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p:txBody>
          <a:bodyPr/>
          <a:lstStyle/>
          <a:p>
            <a:pPr eaLnBrk="1" hangingPunct="1"/>
            <a:r>
              <a:rPr lang="en-US" smtClean="0"/>
              <a:t>HOT.FIELDS Vs HOT.VALIDATE</a:t>
            </a:r>
          </a:p>
        </p:txBody>
      </p:sp>
      <p:sp>
        <p:nvSpPr>
          <p:cNvPr id="36867" name="Rectangle 3"/>
          <p:cNvSpPr>
            <a:spLocks noGrp="1" noChangeArrowheads="1"/>
          </p:cNvSpPr>
          <p:nvPr>
            <p:ph type="body" idx="1"/>
          </p:nvPr>
        </p:nvSpPr>
        <p:spPr>
          <a:xfrm>
            <a:off x="992188" y="1592263"/>
            <a:ext cx="7874000" cy="4337050"/>
          </a:xfrm>
        </p:spPr>
        <p:txBody>
          <a:bodyPr/>
          <a:lstStyle/>
          <a:p>
            <a:pPr eaLnBrk="1" hangingPunct="1"/>
            <a:r>
              <a:rPr lang="en-US" dirty="0" smtClean="0"/>
              <a:t>In browser field level validations are done when field is</a:t>
            </a:r>
          </a:p>
          <a:p>
            <a:pPr lvl="1" eaLnBrk="1" hangingPunct="1"/>
            <a:r>
              <a:rPr lang="en-US" dirty="0" smtClean="0"/>
              <a:t>HOT.FIELD</a:t>
            </a:r>
          </a:p>
          <a:p>
            <a:pPr lvl="1" eaLnBrk="1" hangingPunct="1"/>
            <a:r>
              <a:rPr lang="en-US" dirty="0" smtClean="0"/>
              <a:t>HOT.VALIDATE  </a:t>
            </a:r>
          </a:p>
          <a:p>
            <a:pPr eaLnBrk="1" hangingPunct="1"/>
            <a:r>
              <a:rPr lang="en-US" dirty="0" smtClean="0"/>
              <a:t>Hot fields can be used to default other field values</a:t>
            </a:r>
          </a:p>
          <a:p>
            <a:pPr eaLnBrk="1" hangingPunct="1"/>
            <a:r>
              <a:rPr lang="en-US" dirty="0" smtClean="0"/>
              <a:t>Hot validate can be used for validation only</a:t>
            </a:r>
          </a:p>
        </p:txBody>
      </p:sp>
    </p:spTree>
  </p:cSld>
  <p:clrMapOvr>
    <a:masterClrMapping/>
  </p:clrMapOvr>
  <p:transition>
    <p:wipe dir="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p:txBody>
          <a:bodyPr/>
          <a:lstStyle/>
          <a:p>
            <a:pPr eaLnBrk="1" hangingPunct="1"/>
            <a:r>
              <a:rPr lang="en-US" smtClean="0"/>
              <a:t>Hot Field Example</a:t>
            </a:r>
          </a:p>
        </p:txBody>
      </p:sp>
      <p:sp>
        <p:nvSpPr>
          <p:cNvPr id="37891" name="Rectangle 3"/>
          <p:cNvSpPr>
            <a:spLocks noGrp="1" noChangeArrowheads="1"/>
          </p:cNvSpPr>
          <p:nvPr>
            <p:ph type="body" idx="1"/>
          </p:nvPr>
        </p:nvSpPr>
        <p:spPr>
          <a:xfrm>
            <a:off x="992188" y="1592263"/>
            <a:ext cx="7874000" cy="4337050"/>
          </a:xfrm>
        </p:spPr>
        <p:txBody>
          <a:bodyPr/>
          <a:lstStyle/>
          <a:p>
            <a:pPr eaLnBrk="1" hangingPunct="1"/>
            <a:r>
              <a:rPr lang="en-US" dirty="0" smtClean="0"/>
              <a:t>Create a Version for FUNDS.TRANSFER with the required fields</a:t>
            </a:r>
          </a:p>
          <a:p>
            <a:pPr eaLnBrk="1" hangingPunct="1"/>
            <a:r>
              <a:rPr lang="en-US" dirty="0" smtClean="0"/>
              <a:t>Make DEBIT.AMOUNT as hot field. On coming out of DEBIT.ACCT.NO the ‘PAYMENT.DETAILS’ field should be updated as </a:t>
            </a:r>
          </a:p>
          <a:p>
            <a:pPr eaLnBrk="1" hangingPunct="1">
              <a:buFont typeface="Wingdings 3" pitchFamily="18" charset="2"/>
              <a:buNone/>
            </a:pPr>
            <a:r>
              <a:rPr lang="en-US" dirty="0" smtClean="0"/>
              <a:t>	&lt;CUS&gt;_&lt;Number of Accounts&gt;</a:t>
            </a:r>
          </a:p>
        </p:txBody>
      </p:sp>
    </p:spTree>
  </p:cSld>
  <p:clrMapOvr>
    <a:masterClrMapping/>
  </p:clrMapOvr>
  <p:transition>
    <p:wipe dir="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lstStyle/>
          <a:p>
            <a:pPr eaLnBrk="1" hangingPunct="1"/>
            <a:r>
              <a:rPr lang="en-US" smtClean="0"/>
              <a:t>Solution</a:t>
            </a:r>
          </a:p>
        </p:txBody>
      </p:sp>
      <p:sp>
        <p:nvSpPr>
          <p:cNvPr id="38915" name="Content Placeholder 3"/>
          <p:cNvSpPr>
            <a:spLocks noGrp="1"/>
          </p:cNvSpPr>
          <p:nvPr>
            <p:ph idx="1"/>
          </p:nvPr>
        </p:nvSpPr>
        <p:spPr>
          <a:xfrm>
            <a:off x="992188" y="1592263"/>
            <a:ext cx="7874000" cy="4638675"/>
          </a:xfrm>
        </p:spPr>
        <p:txBody>
          <a:bodyPr/>
          <a:lstStyle/>
          <a:p>
            <a:endParaRPr lang="en-US" dirty="0" smtClean="0"/>
          </a:p>
        </p:txBody>
      </p:sp>
      <p:pic>
        <p:nvPicPr>
          <p:cNvPr id="6" name="Picture 5"/>
          <p:cNvPicPr/>
          <p:nvPr/>
        </p:nvPicPr>
        <p:blipFill>
          <a:blip r:embed="rId2" cstate="print"/>
          <a:srcRect l="16582" t="7976" r="50996" b="26653"/>
          <a:stretch>
            <a:fillRect/>
          </a:stretch>
        </p:blipFill>
        <p:spPr bwMode="auto">
          <a:xfrm>
            <a:off x="1373077" y="976184"/>
            <a:ext cx="6226327" cy="5254754"/>
          </a:xfrm>
          <a:prstGeom prst="rect">
            <a:avLst/>
          </a:prstGeom>
          <a:noFill/>
          <a:ln w="9525">
            <a:noFill/>
            <a:miter lim="800000"/>
            <a:headEnd/>
            <a:tailEnd/>
          </a:ln>
        </p:spPr>
      </p:pic>
    </p:spTree>
  </p:cSld>
  <p:clrMapOvr>
    <a:masterClrMapping/>
  </p:clrMapOvr>
  <p:transition>
    <p:wipe dir="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lstStyle/>
          <a:p>
            <a:pPr eaLnBrk="1" hangingPunct="1"/>
            <a:r>
              <a:rPr lang="en-US" dirty="0" smtClean="0"/>
              <a:t>PGM.FILE and EB.API</a:t>
            </a:r>
          </a:p>
        </p:txBody>
      </p:sp>
      <p:pic>
        <p:nvPicPr>
          <p:cNvPr id="5" name="Picture 4"/>
          <p:cNvPicPr/>
          <p:nvPr/>
        </p:nvPicPr>
        <p:blipFill>
          <a:blip r:embed="rId2" cstate="print"/>
          <a:srcRect t="7407" r="73397" b="56695"/>
          <a:stretch>
            <a:fillRect/>
          </a:stretch>
        </p:blipFill>
        <p:spPr bwMode="auto">
          <a:xfrm>
            <a:off x="626428" y="1308734"/>
            <a:ext cx="3701732" cy="4602163"/>
          </a:xfrm>
          <a:prstGeom prst="rect">
            <a:avLst/>
          </a:prstGeom>
          <a:noFill/>
          <a:ln w="9525">
            <a:noFill/>
            <a:miter lim="800000"/>
            <a:headEnd/>
            <a:tailEnd/>
          </a:ln>
        </p:spPr>
      </p:pic>
      <p:pic>
        <p:nvPicPr>
          <p:cNvPr id="6" name="Content Placeholder 5"/>
          <p:cNvPicPr>
            <a:picLocks noGrp="1"/>
          </p:cNvPicPr>
          <p:nvPr>
            <p:ph idx="1"/>
          </p:nvPr>
        </p:nvPicPr>
        <p:blipFill>
          <a:blip r:embed="rId3" cstate="print"/>
          <a:srcRect t="7123" r="72115" b="56410"/>
          <a:stretch>
            <a:fillRect/>
          </a:stretch>
        </p:blipFill>
        <p:spPr bwMode="auto">
          <a:xfrm>
            <a:off x="4693920" y="1308734"/>
            <a:ext cx="3825240" cy="4299586"/>
          </a:xfrm>
          <a:prstGeom prst="rect">
            <a:avLst/>
          </a:prstGeom>
          <a:noFill/>
          <a:ln w="9525">
            <a:noFill/>
            <a:miter lim="800000"/>
            <a:headEnd/>
            <a:tailEnd/>
          </a:ln>
        </p:spPr>
      </p:pic>
    </p:spTree>
  </p:cSld>
  <p:clrMapOvr>
    <a:masterClrMapping/>
  </p:clrMapOvr>
  <p:transition>
    <p:wipe dir="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itle 1"/>
          <p:cNvSpPr>
            <a:spLocks noGrp="1"/>
          </p:cNvSpPr>
          <p:nvPr>
            <p:ph type="title"/>
          </p:nvPr>
        </p:nvSpPr>
        <p:spPr/>
        <p:txBody>
          <a:bodyPr/>
          <a:lstStyle/>
          <a:p>
            <a:r>
              <a:rPr lang="en-US" smtClean="0"/>
              <a:t>Create version</a:t>
            </a:r>
          </a:p>
        </p:txBody>
      </p:sp>
      <p:pic>
        <p:nvPicPr>
          <p:cNvPr id="9" name="Picture 8"/>
          <p:cNvPicPr/>
          <p:nvPr/>
        </p:nvPicPr>
        <p:blipFill>
          <a:blip r:embed="rId2" cstate="print"/>
          <a:srcRect t="7031" r="60843" b="7812"/>
          <a:stretch>
            <a:fillRect/>
          </a:stretch>
        </p:blipFill>
        <p:spPr bwMode="auto">
          <a:xfrm>
            <a:off x="739420" y="1267777"/>
            <a:ext cx="3486591" cy="4963161"/>
          </a:xfrm>
          <a:prstGeom prst="rect">
            <a:avLst/>
          </a:prstGeom>
          <a:noFill/>
          <a:ln w="9525">
            <a:noFill/>
            <a:miter lim="800000"/>
            <a:headEnd/>
            <a:tailEnd/>
          </a:ln>
        </p:spPr>
      </p:pic>
      <p:sp>
        <p:nvSpPr>
          <p:cNvPr id="10" name="Content Placeholder 9"/>
          <p:cNvSpPr>
            <a:spLocks noGrp="1"/>
          </p:cNvSpPr>
          <p:nvPr>
            <p:ph idx="1"/>
          </p:nvPr>
        </p:nvSpPr>
        <p:spPr/>
        <p:txBody>
          <a:bodyPr/>
          <a:lstStyle/>
          <a:p>
            <a:endParaRPr lang="en-US" dirty="0"/>
          </a:p>
        </p:txBody>
      </p:sp>
      <p:pic>
        <p:nvPicPr>
          <p:cNvPr id="11" name="Picture 10"/>
          <p:cNvPicPr/>
          <p:nvPr/>
        </p:nvPicPr>
        <p:blipFill>
          <a:blip r:embed="rId3" cstate="print"/>
          <a:srcRect r="58645" b="7969"/>
          <a:stretch>
            <a:fillRect/>
          </a:stretch>
        </p:blipFill>
        <p:spPr bwMode="auto">
          <a:xfrm>
            <a:off x="4479989" y="1265238"/>
            <a:ext cx="4157385" cy="4860925"/>
          </a:xfrm>
          <a:prstGeom prst="rect">
            <a:avLst/>
          </a:prstGeom>
          <a:noFill/>
          <a:ln w="9525">
            <a:noFill/>
            <a:miter lim="800000"/>
            <a:headEnd/>
            <a:tailEnd/>
          </a:ln>
        </p:spPr>
      </p:pic>
      <p:sp>
        <p:nvSpPr>
          <p:cNvPr id="8" name="Rectangle 7"/>
          <p:cNvSpPr/>
          <p:nvPr/>
        </p:nvSpPr>
        <p:spPr bwMode="auto">
          <a:xfrm>
            <a:off x="739420" y="3388223"/>
            <a:ext cx="2025332" cy="1369128"/>
          </a:xfrm>
          <a:prstGeom prst="rect">
            <a:avLst/>
          </a:prstGeom>
          <a:noFill/>
          <a:ln w="9525"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85000"/>
              </a:lnSpc>
              <a:spcBef>
                <a:spcPct val="0"/>
              </a:spcBef>
              <a:spcAft>
                <a:spcPct val="0"/>
              </a:spcAft>
              <a:buClrTx/>
              <a:buSzTx/>
              <a:buFontTx/>
              <a:buNone/>
              <a:tabLst/>
            </a:pPr>
            <a:endParaRPr kumimoji="0" lang="en-US" sz="2400" b="1" i="0" u="none" strike="noStrike" cap="none" normalizeH="0" baseline="0" smtClean="0">
              <a:ln>
                <a:noFill/>
              </a:ln>
              <a:solidFill>
                <a:schemeClr val="tx1"/>
              </a:solidFill>
              <a:effectLst/>
              <a:latin typeface="Arial" charset="0"/>
            </a:endParaRPr>
          </a:p>
        </p:txBody>
      </p:sp>
      <p:sp>
        <p:nvSpPr>
          <p:cNvPr id="12" name="Rectangle 11"/>
          <p:cNvSpPr/>
          <p:nvPr/>
        </p:nvSpPr>
        <p:spPr bwMode="auto">
          <a:xfrm>
            <a:off x="4598845" y="5622323"/>
            <a:ext cx="2025332" cy="429698"/>
          </a:xfrm>
          <a:prstGeom prst="rect">
            <a:avLst/>
          </a:prstGeom>
          <a:noFill/>
          <a:ln w="9525"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85000"/>
              </a:lnSpc>
              <a:spcBef>
                <a:spcPct val="0"/>
              </a:spcBef>
              <a:spcAft>
                <a:spcPct val="0"/>
              </a:spcAft>
              <a:buClrTx/>
              <a:buSzTx/>
              <a:buFontTx/>
              <a:buNone/>
              <a:tabLst/>
            </a:pPr>
            <a:endParaRPr kumimoji="0" lang="en-US" sz="2400" b="1" i="0" u="none" strike="noStrike" cap="none" normalizeH="0" baseline="0" smtClean="0">
              <a:ln>
                <a:noFill/>
              </a:ln>
              <a:solidFill>
                <a:schemeClr val="tx1"/>
              </a:solidFill>
              <a:effectLst/>
              <a:latin typeface="Arial" charset="0"/>
            </a:endParaRPr>
          </a:p>
        </p:txBody>
      </p:sp>
    </p:spTree>
  </p:cSld>
  <p:clrMapOvr>
    <a:masterClrMapping/>
  </p:clrMapOvr>
  <p:transition>
    <p:wipe dir="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le 1"/>
          <p:cNvSpPr>
            <a:spLocks noGrp="1"/>
          </p:cNvSpPr>
          <p:nvPr>
            <p:ph type="title"/>
          </p:nvPr>
        </p:nvSpPr>
        <p:spPr/>
        <p:txBody>
          <a:bodyPr/>
          <a:lstStyle/>
          <a:p>
            <a:r>
              <a:rPr lang="en-US" smtClean="0"/>
              <a:t>Create version</a:t>
            </a:r>
          </a:p>
        </p:txBody>
      </p:sp>
      <p:sp>
        <p:nvSpPr>
          <p:cNvPr id="45059" name="Content Placeholder 2"/>
          <p:cNvSpPr>
            <a:spLocks noGrp="1"/>
          </p:cNvSpPr>
          <p:nvPr>
            <p:ph idx="1"/>
          </p:nvPr>
        </p:nvSpPr>
        <p:spPr>
          <a:xfrm>
            <a:off x="992188" y="1592263"/>
            <a:ext cx="7874000" cy="4638675"/>
          </a:xfrm>
        </p:spPr>
        <p:txBody>
          <a:bodyPr/>
          <a:lstStyle/>
          <a:p>
            <a:endParaRPr lang="en-US" smtClean="0"/>
          </a:p>
        </p:txBody>
      </p:sp>
      <p:pic>
        <p:nvPicPr>
          <p:cNvPr id="6" name="Picture 5"/>
          <p:cNvPicPr/>
          <p:nvPr/>
        </p:nvPicPr>
        <p:blipFill>
          <a:blip r:embed="rId2" cstate="print"/>
          <a:srcRect t="62108" r="67949" b="9402"/>
          <a:stretch>
            <a:fillRect/>
          </a:stretch>
        </p:blipFill>
        <p:spPr bwMode="auto">
          <a:xfrm>
            <a:off x="2278380" y="2476500"/>
            <a:ext cx="5143500" cy="2720340"/>
          </a:xfrm>
          <a:prstGeom prst="rect">
            <a:avLst/>
          </a:prstGeom>
          <a:noFill/>
          <a:ln w="9525">
            <a:noFill/>
            <a:miter lim="800000"/>
            <a:headEnd/>
            <a:tailEnd/>
          </a:ln>
        </p:spPr>
      </p:pic>
      <p:sp>
        <p:nvSpPr>
          <p:cNvPr id="7" name="Rectangle 6"/>
          <p:cNvSpPr/>
          <p:nvPr/>
        </p:nvSpPr>
        <p:spPr bwMode="auto">
          <a:xfrm>
            <a:off x="2278380" y="2476500"/>
            <a:ext cx="3025140" cy="754380"/>
          </a:xfrm>
          <a:prstGeom prst="rect">
            <a:avLst/>
          </a:prstGeom>
          <a:noFill/>
          <a:ln w="9525"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85000"/>
              </a:lnSpc>
              <a:spcBef>
                <a:spcPct val="0"/>
              </a:spcBef>
              <a:spcAft>
                <a:spcPct val="0"/>
              </a:spcAft>
              <a:buClrTx/>
              <a:buSzTx/>
              <a:buFontTx/>
              <a:buNone/>
              <a:tabLst/>
            </a:pPr>
            <a:endParaRPr kumimoji="0" lang="en-US" sz="2400" b="1" i="0" u="none" strike="noStrike" cap="none" normalizeH="0" baseline="0" smtClean="0">
              <a:ln>
                <a:noFill/>
              </a:ln>
              <a:solidFill>
                <a:schemeClr val="tx1"/>
              </a:solidFill>
              <a:effectLst/>
              <a:latin typeface="Arial" charset="0"/>
            </a:endParaRPr>
          </a:p>
        </p:txBody>
      </p:sp>
    </p:spTree>
  </p:cSld>
  <p:clrMapOvr>
    <a:masterClrMapping/>
  </p:clrMapOvr>
  <p:transition>
    <p:wipe dir="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p:txBody>
          <a:bodyPr/>
          <a:lstStyle/>
          <a:p>
            <a:pPr eaLnBrk="1" hangingPunct="1"/>
            <a:r>
              <a:rPr lang="en-US" smtClean="0"/>
              <a:t>Run the Version</a:t>
            </a:r>
          </a:p>
        </p:txBody>
      </p:sp>
      <p:sp>
        <p:nvSpPr>
          <p:cNvPr id="5" name="Rectangle 4"/>
          <p:cNvSpPr/>
          <p:nvPr/>
        </p:nvSpPr>
        <p:spPr bwMode="auto">
          <a:xfrm>
            <a:off x="1334529" y="3114315"/>
            <a:ext cx="6450227" cy="259080"/>
          </a:xfrm>
          <a:prstGeom prst="rect">
            <a:avLst/>
          </a:prstGeom>
          <a:noFill/>
          <a:ln w="9525"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85000"/>
              </a:lnSpc>
              <a:spcBef>
                <a:spcPct val="0"/>
              </a:spcBef>
              <a:spcAft>
                <a:spcPct val="0"/>
              </a:spcAft>
              <a:buClrTx/>
              <a:buSzTx/>
              <a:buFontTx/>
              <a:buNone/>
              <a:tabLst/>
            </a:pPr>
            <a:endParaRPr kumimoji="0" lang="en-US" sz="2400" b="1" i="0" u="none" strike="noStrike" cap="none" normalizeH="0" baseline="0" smtClean="0">
              <a:ln>
                <a:noFill/>
              </a:ln>
              <a:solidFill>
                <a:schemeClr val="tx1"/>
              </a:solidFill>
              <a:effectLst/>
              <a:latin typeface="Arial" charset="0"/>
            </a:endParaRPr>
          </a:p>
        </p:txBody>
      </p:sp>
      <p:sp>
        <p:nvSpPr>
          <p:cNvPr id="9" name="TextBox 8"/>
          <p:cNvSpPr txBox="1"/>
          <p:nvPr/>
        </p:nvSpPr>
        <p:spPr>
          <a:xfrm>
            <a:off x="1909343" y="5981082"/>
            <a:ext cx="1264285" cy="307777"/>
          </a:xfrm>
          <a:prstGeom prst="rect">
            <a:avLst/>
          </a:prstGeom>
          <a:noFill/>
        </p:spPr>
        <p:txBody>
          <a:bodyPr wrap="square" rtlCol="0">
            <a:spAutoFit/>
          </a:bodyPr>
          <a:lstStyle/>
          <a:p>
            <a:r>
              <a:rPr lang="en-US" sz="1400" dirty="0" smtClean="0">
                <a:solidFill>
                  <a:srgbClr val="FF0000"/>
                </a:solidFill>
              </a:rPr>
              <a:t>Hot Field</a:t>
            </a:r>
            <a:endParaRPr lang="en-US" sz="1400" dirty="0">
              <a:solidFill>
                <a:srgbClr val="FF0000"/>
              </a:solidFill>
            </a:endParaRPr>
          </a:p>
        </p:txBody>
      </p:sp>
      <p:pic>
        <p:nvPicPr>
          <p:cNvPr id="8" name="Picture 7"/>
          <p:cNvPicPr/>
          <p:nvPr/>
        </p:nvPicPr>
        <p:blipFill>
          <a:blip r:embed="rId2" cstate="print"/>
          <a:srcRect r="55201" b="50309"/>
          <a:stretch>
            <a:fillRect/>
          </a:stretch>
        </p:blipFill>
        <p:spPr bwMode="auto">
          <a:xfrm>
            <a:off x="1123640" y="1310227"/>
            <a:ext cx="6661116" cy="4670855"/>
          </a:xfrm>
          <a:prstGeom prst="rect">
            <a:avLst/>
          </a:prstGeom>
          <a:noFill/>
          <a:ln w="9525">
            <a:noFill/>
            <a:miter lim="800000"/>
            <a:headEnd/>
            <a:tailEnd/>
          </a:ln>
        </p:spPr>
      </p:pic>
      <p:cxnSp>
        <p:nvCxnSpPr>
          <p:cNvPr id="7" name="Straight Arrow Connector 6"/>
          <p:cNvCxnSpPr/>
          <p:nvPr/>
        </p:nvCxnSpPr>
        <p:spPr bwMode="auto">
          <a:xfrm flipH="1">
            <a:off x="2533135" y="3348681"/>
            <a:ext cx="640495" cy="2607687"/>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Tree>
  </p:cSld>
  <p:clrMapOvr>
    <a:masterClrMapping/>
  </p:clrMapOvr>
  <p:transition>
    <p:wipe dir="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p:txBody>
          <a:bodyPr/>
          <a:lstStyle/>
          <a:p>
            <a:pPr eaLnBrk="1" hangingPunct="1"/>
            <a:r>
              <a:rPr lang="en-US" smtClean="0"/>
              <a:t>Run the Version</a:t>
            </a:r>
          </a:p>
        </p:txBody>
      </p:sp>
      <p:pic>
        <p:nvPicPr>
          <p:cNvPr id="5" name="Picture 4"/>
          <p:cNvPicPr/>
          <p:nvPr/>
        </p:nvPicPr>
        <p:blipFill>
          <a:blip r:embed="rId3" cstate="print"/>
          <a:srcRect l="26089" t="25289" r="32637" b="37188"/>
          <a:stretch>
            <a:fillRect/>
          </a:stretch>
        </p:blipFill>
        <p:spPr bwMode="auto">
          <a:xfrm>
            <a:off x="1285103" y="1470454"/>
            <a:ext cx="6425513" cy="4250724"/>
          </a:xfrm>
          <a:prstGeom prst="rect">
            <a:avLst/>
          </a:prstGeom>
          <a:noFill/>
          <a:ln w="9525">
            <a:noFill/>
            <a:miter lim="800000"/>
            <a:headEnd/>
            <a:tailEnd/>
          </a:ln>
        </p:spPr>
      </p:pic>
    </p:spTree>
  </p:cSld>
  <p:clrMapOvr>
    <a:masterClrMapping/>
  </p:clrMapOvr>
  <p:transition>
    <p:wipe dir="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p:txBody>
          <a:bodyPr/>
          <a:lstStyle/>
          <a:p>
            <a:pPr eaLnBrk="1" hangingPunct="1"/>
            <a:r>
              <a:rPr lang="en-US" smtClean="0"/>
              <a:t>Scenario</a:t>
            </a:r>
          </a:p>
        </p:txBody>
      </p:sp>
      <p:sp>
        <p:nvSpPr>
          <p:cNvPr id="49155" name="Rectangle 3"/>
          <p:cNvSpPr>
            <a:spLocks noGrp="1" noChangeArrowheads="1"/>
          </p:cNvSpPr>
          <p:nvPr>
            <p:ph type="body" idx="1"/>
          </p:nvPr>
        </p:nvSpPr>
        <p:spPr>
          <a:xfrm>
            <a:off x="992188" y="1592263"/>
            <a:ext cx="7874000" cy="4337050"/>
          </a:xfrm>
        </p:spPr>
        <p:txBody>
          <a:bodyPr/>
          <a:lstStyle/>
          <a:p>
            <a:pPr eaLnBrk="1" hangingPunct="1"/>
            <a:r>
              <a:rPr lang="en-US" smtClean="0"/>
              <a:t>Create a version for the FUNDS TRANSFER application with the following fields</a:t>
            </a:r>
          </a:p>
          <a:p>
            <a:pPr lvl="1" eaLnBrk="1" hangingPunct="1"/>
            <a:r>
              <a:rPr lang="en-US" smtClean="0"/>
              <a:t>Transaction Type</a:t>
            </a:r>
          </a:p>
          <a:p>
            <a:pPr lvl="1" eaLnBrk="1" hangingPunct="1"/>
            <a:r>
              <a:rPr lang="en-US" smtClean="0"/>
              <a:t>Debit Account Number</a:t>
            </a:r>
          </a:p>
          <a:p>
            <a:pPr lvl="1" eaLnBrk="1" hangingPunct="1"/>
            <a:r>
              <a:rPr lang="en-US" smtClean="0"/>
              <a:t>Debit Currency</a:t>
            </a:r>
          </a:p>
          <a:p>
            <a:pPr lvl="1" eaLnBrk="1" hangingPunct="1"/>
            <a:r>
              <a:rPr lang="en-US" smtClean="0"/>
              <a:t>Debit Amount</a:t>
            </a:r>
          </a:p>
          <a:p>
            <a:pPr lvl="1" eaLnBrk="1" hangingPunct="1"/>
            <a:r>
              <a:rPr lang="en-US" smtClean="0"/>
              <a:t>Debit Value Date</a:t>
            </a:r>
          </a:p>
          <a:p>
            <a:pPr lvl="1" eaLnBrk="1" hangingPunct="1"/>
            <a:r>
              <a:rPr lang="en-US" smtClean="0"/>
              <a:t>Credit Account Number</a:t>
            </a:r>
          </a:p>
          <a:p>
            <a:pPr lvl="1" eaLnBrk="1" hangingPunct="1"/>
            <a:r>
              <a:rPr lang="en-US" smtClean="0"/>
              <a:t>Credit Currency</a:t>
            </a:r>
          </a:p>
          <a:p>
            <a:pPr eaLnBrk="1" hangingPunct="1"/>
            <a:endParaRPr lang="en-US" smtClean="0"/>
          </a:p>
        </p:txBody>
      </p:sp>
    </p:spTree>
  </p:cSld>
  <p:clrMapOvr>
    <a:masterClrMapping/>
  </p:clrMapOvr>
  <p:transition>
    <p:wipe dir="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pPr eaLnBrk="1" hangingPunct="1"/>
            <a:r>
              <a:rPr lang="en-US" smtClean="0"/>
              <a:t>Common Variables </a:t>
            </a:r>
          </a:p>
        </p:txBody>
      </p:sp>
      <p:sp>
        <p:nvSpPr>
          <p:cNvPr id="12291" name="Rectangle 3"/>
          <p:cNvSpPr>
            <a:spLocks noGrp="1" noChangeArrowheads="1"/>
          </p:cNvSpPr>
          <p:nvPr>
            <p:ph type="body" idx="1"/>
          </p:nvPr>
        </p:nvSpPr>
        <p:spPr>
          <a:xfrm>
            <a:off x="992188" y="1592263"/>
            <a:ext cx="7874000" cy="4337050"/>
          </a:xfrm>
        </p:spPr>
        <p:txBody>
          <a:bodyPr/>
          <a:lstStyle/>
          <a:p>
            <a:pPr eaLnBrk="1" hangingPunct="1"/>
            <a:r>
              <a:rPr lang="en-US" smtClean="0"/>
              <a:t>ID.NEW</a:t>
            </a:r>
          </a:p>
          <a:p>
            <a:pPr eaLnBrk="1" hangingPunct="1"/>
            <a:r>
              <a:rPr lang="en-US" smtClean="0"/>
              <a:t>ID.OLD</a:t>
            </a:r>
          </a:p>
          <a:p>
            <a:pPr eaLnBrk="1" hangingPunct="1"/>
            <a:r>
              <a:rPr lang="en-US" smtClean="0"/>
              <a:t>ID.NEW.LAST</a:t>
            </a:r>
          </a:p>
          <a:p>
            <a:pPr eaLnBrk="1" hangingPunct="1"/>
            <a:r>
              <a:rPr lang="en-US" smtClean="0"/>
              <a:t>R.NEW</a:t>
            </a:r>
          </a:p>
          <a:p>
            <a:pPr eaLnBrk="1" hangingPunct="1"/>
            <a:r>
              <a:rPr lang="en-US" smtClean="0"/>
              <a:t>R.OLD</a:t>
            </a:r>
          </a:p>
          <a:p>
            <a:pPr eaLnBrk="1" hangingPunct="1"/>
            <a:r>
              <a:rPr lang="en-US" smtClean="0"/>
              <a:t>R.NEW.LAST</a:t>
            </a:r>
          </a:p>
          <a:p>
            <a:pPr lvl="1" eaLnBrk="1" hangingPunct="1"/>
            <a:r>
              <a:rPr lang="en-US" smtClean="0"/>
              <a:t>Available in I_COMMON</a:t>
            </a:r>
          </a:p>
          <a:p>
            <a:pPr eaLnBrk="1" hangingPunct="1">
              <a:buFont typeface="Wingdings 3" pitchFamily="18" charset="2"/>
              <a:buNone/>
            </a:pPr>
            <a:endParaRPr lang="en-US" smtClean="0"/>
          </a:p>
        </p:txBody>
      </p:sp>
    </p:spTree>
  </p:cSld>
  <p:clrMapOvr>
    <a:masterClrMapping/>
  </p:clrMapOvr>
  <p:transition>
    <p:wipe dir="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p:txBody>
          <a:bodyPr/>
          <a:lstStyle/>
          <a:p>
            <a:pPr eaLnBrk="1" hangingPunct="1"/>
            <a:r>
              <a:rPr lang="en-US" smtClean="0"/>
              <a:t>Scenario</a:t>
            </a:r>
          </a:p>
        </p:txBody>
      </p:sp>
      <p:sp>
        <p:nvSpPr>
          <p:cNvPr id="50179" name="Rectangle 3"/>
          <p:cNvSpPr>
            <a:spLocks noGrp="1" noChangeArrowheads="1"/>
          </p:cNvSpPr>
          <p:nvPr>
            <p:ph type="body" idx="1"/>
          </p:nvPr>
        </p:nvSpPr>
        <p:spPr>
          <a:xfrm>
            <a:off x="992188" y="1592263"/>
            <a:ext cx="7874000" cy="4337050"/>
          </a:xfrm>
        </p:spPr>
        <p:txBody>
          <a:bodyPr/>
          <a:lstStyle/>
          <a:p>
            <a:pPr eaLnBrk="1" hangingPunct="1"/>
            <a:r>
              <a:rPr lang="en-US" dirty="0" smtClean="0"/>
              <a:t>As soon as the Debit account number is entered, Validation Routine should check whether it is a savings account otherwise it should throw an error “DEBIT ACCOUNT IS NOT A SAVINGS ACCOUNT’</a:t>
            </a:r>
          </a:p>
        </p:txBody>
      </p:sp>
    </p:spTree>
  </p:cSld>
  <p:clrMapOvr>
    <a:masterClrMapping/>
  </p:clrMapOvr>
  <p:transition>
    <p:wipe dir="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pPr eaLnBrk="1" hangingPunct="1"/>
            <a:r>
              <a:rPr lang="en-US" smtClean="0"/>
              <a:t>Routine</a:t>
            </a:r>
          </a:p>
        </p:txBody>
      </p:sp>
      <p:sp>
        <p:nvSpPr>
          <p:cNvPr id="51203" name="Rectangle 4"/>
          <p:cNvSpPr>
            <a:spLocks noGrp="1" noChangeArrowheads="1"/>
          </p:cNvSpPr>
          <p:nvPr>
            <p:ph type="body" idx="1"/>
          </p:nvPr>
        </p:nvSpPr>
        <p:spPr>
          <a:xfrm>
            <a:off x="992188" y="1592263"/>
            <a:ext cx="7874000" cy="4337050"/>
          </a:xfrm>
        </p:spPr>
        <p:txBody>
          <a:bodyPr/>
          <a:lstStyle/>
          <a:p>
            <a:pPr eaLnBrk="1" hangingPunct="1"/>
            <a:endParaRPr lang="en-US" smtClean="0"/>
          </a:p>
        </p:txBody>
      </p:sp>
      <p:pic>
        <p:nvPicPr>
          <p:cNvPr id="5" name="Picture 4"/>
          <p:cNvPicPr/>
          <p:nvPr/>
        </p:nvPicPr>
        <p:blipFill>
          <a:blip r:embed="rId2" cstate="print"/>
          <a:srcRect l="23718" t="19658" r="33333" b="32194"/>
          <a:stretch>
            <a:fillRect/>
          </a:stretch>
        </p:blipFill>
        <p:spPr bwMode="auto">
          <a:xfrm>
            <a:off x="992188" y="1279207"/>
            <a:ext cx="7191692" cy="4877753"/>
          </a:xfrm>
          <a:prstGeom prst="rect">
            <a:avLst/>
          </a:prstGeom>
          <a:noFill/>
          <a:ln w="9525">
            <a:noFill/>
            <a:miter lim="800000"/>
            <a:headEnd/>
            <a:tailEnd/>
          </a:ln>
        </p:spPr>
      </p:pic>
    </p:spTree>
  </p:cSld>
  <p:clrMapOvr>
    <a:masterClrMapping/>
  </p:clrMapOvr>
  <p:transition>
    <p:wipe dir="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p:txBody>
          <a:bodyPr/>
          <a:lstStyle/>
          <a:p>
            <a:pPr eaLnBrk="1" hangingPunct="1"/>
            <a:r>
              <a:rPr lang="en-US" dirty="0" smtClean="0"/>
              <a:t>PGM.FILE and EB.API</a:t>
            </a:r>
          </a:p>
        </p:txBody>
      </p:sp>
      <p:sp>
        <p:nvSpPr>
          <p:cNvPr id="52227" name="Content Placeholder 3"/>
          <p:cNvSpPr>
            <a:spLocks noGrp="1"/>
          </p:cNvSpPr>
          <p:nvPr>
            <p:ph idx="1"/>
          </p:nvPr>
        </p:nvSpPr>
        <p:spPr>
          <a:xfrm>
            <a:off x="992188" y="1592263"/>
            <a:ext cx="7874000" cy="4638675"/>
          </a:xfrm>
        </p:spPr>
        <p:txBody>
          <a:bodyPr/>
          <a:lstStyle/>
          <a:p>
            <a:endParaRPr lang="en-US" dirty="0" smtClean="0"/>
          </a:p>
        </p:txBody>
      </p:sp>
      <p:pic>
        <p:nvPicPr>
          <p:cNvPr id="5" name="Picture 4"/>
          <p:cNvPicPr/>
          <p:nvPr/>
        </p:nvPicPr>
        <p:blipFill>
          <a:blip r:embed="rId2" cstate="print"/>
          <a:srcRect t="7692" r="73077" b="55271"/>
          <a:stretch>
            <a:fillRect/>
          </a:stretch>
        </p:blipFill>
        <p:spPr bwMode="auto">
          <a:xfrm>
            <a:off x="794068" y="1224914"/>
            <a:ext cx="3762692" cy="4960303"/>
          </a:xfrm>
          <a:prstGeom prst="rect">
            <a:avLst/>
          </a:prstGeom>
          <a:noFill/>
          <a:ln w="9525">
            <a:noFill/>
            <a:miter lim="800000"/>
            <a:headEnd/>
            <a:tailEnd/>
          </a:ln>
        </p:spPr>
      </p:pic>
      <p:pic>
        <p:nvPicPr>
          <p:cNvPr id="6" name="Picture 5"/>
          <p:cNvPicPr/>
          <p:nvPr/>
        </p:nvPicPr>
        <p:blipFill>
          <a:blip r:embed="rId3" cstate="print"/>
          <a:srcRect t="8262" r="73077" b="57550"/>
          <a:stretch>
            <a:fillRect/>
          </a:stretch>
        </p:blipFill>
        <p:spPr bwMode="auto">
          <a:xfrm>
            <a:off x="4648200" y="1224914"/>
            <a:ext cx="4217988" cy="5006024"/>
          </a:xfrm>
          <a:prstGeom prst="rect">
            <a:avLst/>
          </a:prstGeom>
          <a:noFill/>
          <a:ln w="9525">
            <a:noFill/>
            <a:miter lim="800000"/>
            <a:headEnd/>
            <a:tailEnd/>
          </a:ln>
        </p:spPr>
      </p:pic>
    </p:spTree>
  </p:cSld>
  <p:clrMapOvr>
    <a:masterClrMapping/>
  </p:clrMapOvr>
  <p:transition>
    <p:wipe dir="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p:txBody>
          <a:bodyPr/>
          <a:lstStyle/>
          <a:p>
            <a:pPr eaLnBrk="1" hangingPunct="1"/>
            <a:r>
              <a:rPr lang="en-US" smtClean="0"/>
              <a:t>Version</a:t>
            </a:r>
          </a:p>
        </p:txBody>
      </p:sp>
      <p:sp>
        <p:nvSpPr>
          <p:cNvPr id="53251" name="Content Placeholder 3"/>
          <p:cNvSpPr>
            <a:spLocks noGrp="1"/>
          </p:cNvSpPr>
          <p:nvPr>
            <p:ph idx="1"/>
          </p:nvPr>
        </p:nvSpPr>
        <p:spPr>
          <a:xfrm>
            <a:off x="992188" y="1592263"/>
            <a:ext cx="7874000" cy="4638675"/>
          </a:xfrm>
        </p:spPr>
        <p:txBody>
          <a:bodyPr/>
          <a:lstStyle/>
          <a:p>
            <a:endParaRPr lang="en-US" smtClean="0"/>
          </a:p>
        </p:txBody>
      </p:sp>
      <p:pic>
        <p:nvPicPr>
          <p:cNvPr id="5" name="Picture 4"/>
          <p:cNvPicPr/>
          <p:nvPr/>
        </p:nvPicPr>
        <p:blipFill>
          <a:blip r:embed="rId2" cstate="print"/>
          <a:srcRect t="6268" r="65224" b="9402"/>
          <a:stretch>
            <a:fillRect/>
          </a:stretch>
        </p:blipFill>
        <p:spPr bwMode="auto">
          <a:xfrm>
            <a:off x="734377" y="1181100"/>
            <a:ext cx="3624263" cy="5049838"/>
          </a:xfrm>
          <a:prstGeom prst="rect">
            <a:avLst/>
          </a:prstGeom>
          <a:noFill/>
          <a:ln w="9525">
            <a:noFill/>
            <a:miter lim="800000"/>
            <a:headEnd/>
            <a:tailEnd/>
          </a:ln>
        </p:spPr>
      </p:pic>
      <p:pic>
        <p:nvPicPr>
          <p:cNvPr id="6" name="Picture 5"/>
          <p:cNvPicPr/>
          <p:nvPr/>
        </p:nvPicPr>
        <p:blipFill>
          <a:blip r:embed="rId3" cstate="print"/>
          <a:srcRect t="6838" r="66346" b="9402"/>
          <a:stretch>
            <a:fillRect/>
          </a:stretch>
        </p:blipFill>
        <p:spPr bwMode="auto">
          <a:xfrm>
            <a:off x="4572000" y="1181100"/>
            <a:ext cx="4145280" cy="5049838"/>
          </a:xfrm>
          <a:prstGeom prst="rect">
            <a:avLst/>
          </a:prstGeom>
          <a:noFill/>
          <a:ln w="9525">
            <a:noFill/>
            <a:miter lim="800000"/>
            <a:headEnd/>
            <a:tailEnd/>
          </a:ln>
        </p:spPr>
      </p:pic>
      <p:sp>
        <p:nvSpPr>
          <p:cNvPr id="7" name="Rectangle 6"/>
          <p:cNvSpPr/>
          <p:nvPr/>
        </p:nvSpPr>
        <p:spPr bwMode="auto">
          <a:xfrm>
            <a:off x="734377" y="3108960"/>
            <a:ext cx="1764983" cy="1234440"/>
          </a:xfrm>
          <a:prstGeom prst="rect">
            <a:avLst/>
          </a:prstGeom>
          <a:noFill/>
          <a:ln w="9525"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85000"/>
              </a:lnSpc>
              <a:spcBef>
                <a:spcPct val="0"/>
              </a:spcBef>
              <a:spcAft>
                <a:spcPct val="0"/>
              </a:spcAft>
              <a:buClrTx/>
              <a:buSzTx/>
              <a:buFontTx/>
              <a:buNone/>
              <a:tabLst/>
            </a:pPr>
            <a:endParaRPr kumimoji="0" lang="en-US" sz="2400" b="1" i="0" u="none" strike="noStrike" cap="none" normalizeH="0" baseline="0" smtClean="0">
              <a:ln>
                <a:noFill/>
              </a:ln>
              <a:solidFill>
                <a:schemeClr val="tx1"/>
              </a:solidFill>
              <a:effectLst/>
              <a:latin typeface="Arial" charset="0"/>
            </a:endParaRPr>
          </a:p>
        </p:txBody>
      </p:sp>
    </p:spTree>
  </p:cSld>
  <p:clrMapOvr>
    <a:masterClrMapping/>
  </p:clrMapOvr>
  <p:transition>
    <p:wipe dir="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p:txBody>
          <a:bodyPr/>
          <a:lstStyle/>
          <a:p>
            <a:pPr eaLnBrk="1" hangingPunct="1"/>
            <a:r>
              <a:rPr lang="en-US" smtClean="0"/>
              <a:t>Version</a:t>
            </a:r>
          </a:p>
        </p:txBody>
      </p:sp>
      <p:sp>
        <p:nvSpPr>
          <p:cNvPr id="53251" name="Content Placeholder 3"/>
          <p:cNvSpPr>
            <a:spLocks noGrp="1"/>
          </p:cNvSpPr>
          <p:nvPr>
            <p:ph idx="1"/>
          </p:nvPr>
        </p:nvSpPr>
        <p:spPr>
          <a:xfrm>
            <a:off x="626428" y="1162012"/>
            <a:ext cx="7874000" cy="4638675"/>
          </a:xfrm>
        </p:spPr>
        <p:txBody>
          <a:bodyPr/>
          <a:lstStyle/>
          <a:p>
            <a:endParaRPr lang="en-US" dirty="0" smtClean="0"/>
          </a:p>
        </p:txBody>
      </p:sp>
      <p:pic>
        <p:nvPicPr>
          <p:cNvPr id="7" name="Content Placeholder 4"/>
          <p:cNvPicPr>
            <a:picLocks/>
          </p:cNvPicPr>
          <p:nvPr/>
        </p:nvPicPr>
        <p:blipFill>
          <a:blip r:embed="rId2" cstate="print"/>
          <a:srcRect t="56695" r="67147" b="8547"/>
          <a:stretch>
            <a:fillRect/>
          </a:stretch>
        </p:blipFill>
        <p:spPr bwMode="auto">
          <a:xfrm>
            <a:off x="1231900" y="1162012"/>
            <a:ext cx="6052820" cy="4842548"/>
          </a:xfrm>
          <a:prstGeom prst="rect">
            <a:avLst/>
          </a:prstGeom>
          <a:noFill/>
          <a:ln w="9525">
            <a:noFill/>
            <a:miter lim="800000"/>
            <a:headEnd/>
            <a:tailEnd/>
          </a:ln>
        </p:spPr>
      </p:pic>
      <p:sp>
        <p:nvSpPr>
          <p:cNvPr id="8" name="Rectangle 7"/>
          <p:cNvSpPr/>
          <p:nvPr/>
        </p:nvSpPr>
        <p:spPr bwMode="auto">
          <a:xfrm>
            <a:off x="1231900" y="2042160"/>
            <a:ext cx="3462020" cy="853440"/>
          </a:xfrm>
          <a:prstGeom prst="rect">
            <a:avLst/>
          </a:prstGeom>
          <a:noFill/>
          <a:ln w="9525"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85000"/>
              </a:lnSpc>
              <a:spcBef>
                <a:spcPct val="0"/>
              </a:spcBef>
              <a:spcAft>
                <a:spcPct val="0"/>
              </a:spcAft>
              <a:buClrTx/>
              <a:buSzTx/>
              <a:buFontTx/>
              <a:buNone/>
              <a:tabLst/>
            </a:pPr>
            <a:endParaRPr kumimoji="0" lang="en-US" sz="2400" b="1" i="0" u="none" strike="noStrike" cap="none" normalizeH="0" baseline="0" smtClean="0">
              <a:ln>
                <a:noFill/>
              </a:ln>
              <a:solidFill>
                <a:schemeClr val="tx1"/>
              </a:solidFill>
              <a:effectLst/>
              <a:latin typeface="Arial" charset="0"/>
            </a:endParaRPr>
          </a:p>
        </p:txBody>
      </p:sp>
    </p:spTree>
  </p:cSld>
  <p:clrMapOvr>
    <a:masterClrMapping/>
  </p:clrMapOvr>
  <p:transition>
    <p:wipe dir="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p:txBody>
          <a:bodyPr/>
          <a:lstStyle/>
          <a:p>
            <a:pPr eaLnBrk="1" hangingPunct="1"/>
            <a:r>
              <a:rPr lang="en-US" smtClean="0"/>
              <a:t>Output</a:t>
            </a:r>
          </a:p>
        </p:txBody>
      </p:sp>
      <p:sp>
        <p:nvSpPr>
          <p:cNvPr id="6" name="Content Placeholder 5"/>
          <p:cNvSpPr>
            <a:spLocks noGrp="1"/>
          </p:cNvSpPr>
          <p:nvPr>
            <p:ph idx="1"/>
          </p:nvPr>
        </p:nvSpPr>
        <p:spPr/>
        <p:txBody>
          <a:bodyPr/>
          <a:lstStyle/>
          <a:p>
            <a:endParaRPr lang="en-US" dirty="0"/>
          </a:p>
        </p:txBody>
      </p:sp>
      <p:pic>
        <p:nvPicPr>
          <p:cNvPr id="7" name="Picture 6"/>
          <p:cNvPicPr/>
          <p:nvPr/>
        </p:nvPicPr>
        <p:blipFill>
          <a:blip r:embed="rId2" cstate="print"/>
          <a:srcRect l="1923" t="3134" r="49359" b="37892"/>
          <a:stretch>
            <a:fillRect/>
          </a:stretch>
        </p:blipFill>
        <p:spPr bwMode="auto">
          <a:xfrm>
            <a:off x="1676400" y="1879282"/>
            <a:ext cx="5684520" cy="3805238"/>
          </a:xfrm>
          <a:prstGeom prst="rect">
            <a:avLst/>
          </a:prstGeom>
          <a:noFill/>
          <a:ln w="9525">
            <a:noFill/>
            <a:miter lim="800000"/>
            <a:headEnd/>
            <a:tailEnd/>
          </a:ln>
        </p:spPr>
      </p:pic>
    </p:spTree>
  </p:cSld>
  <p:clrMapOvr>
    <a:masterClrMapping/>
  </p:clrMapOvr>
  <p:transition>
    <p:wipe dir="r"/>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p:txBody>
          <a:bodyPr/>
          <a:lstStyle/>
          <a:p>
            <a:pPr eaLnBrk="1" hangingPunct="1"/>
            <a:r>
              <a:rPr lang="en-US" smtClean="0"/>
              <a:t>Workshop 2</a:t>
            </a:r>
          </a:p>
        </p:txBody>
      </p:sp>
      <p:sp>
        <p:nvSpPr>
          <p:cNvPr id="55299" name="Rectangle 3"/>
          <p:cNvSpPr>
            <a:spLocks noGrp="1" noChangeArrowheads="1"/>
          </p:cNvSpPr>
          <p:nvPr>
            <p:ph type="body" idx="1"/>
          </p:nvPr>
        </p:nvSpPr>
        <p:spPr>
          <a:xfrm>
            <a:off x="992188" y="1592263"/>
            <a:ext cx="7874000" cy="4337050"/>
          </a:xfrm>
        </p:spPr>
        <p:txBody>
          <a:bodyPr/>
          <a:lstStyle/>
          <a:p>
            <a:pPr eaLnBrk="1" hangingPunct="1"/>
            <a:r>
              <a:rPr lang="en-US" dirty="0" smtClean="0"/>
              <a:t>Create a version in FT with mandatory fields if the debit amount is greater than working balance then display error Message. </a:t>
            </a:r>
          </a:p>
        </p:txBody>
      </p:sp>
    </p:spTree>
  </p:cSld>
  <p:clrMapOvr>
    <a:masterClrMapping/>
  </p:clrMapOvr>
  <p:transition>
    <p:wipe dir="r"/>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p:txBody>
          <a:bodyPr/>
          <a:lstStyle/>
          <a:p>
            <a:pPr eaLnBrk="1" hangingPunct="1"/>
            <a:r>
              <a:rPr lang="en-US" smtClean="0"/>
              <a:t>Input Routines</a:t>
            </a:r>
          </a:p>
        </p:txBody>
      </p:sp>
      <p:sp>
        <p:nvSpPr>
          <p:cNvPr id="56323" name="Rectangle 3"/>
          <p:cNvSpPr>
            <a:spLocks noGrp="1" noChangeArrowheads="1"/>
          </p:cNvSpPr>
          <p:nvPr>
            <p:ph type="body" idx="1"/>
          </p:nvPr>
        </p:nvSpPr>
        <p:spPr>
          <a:xfrm>
            <a:off x="992188" y="1592263"/>
            <a:ext cx="7874000" cy="4337050"/>
          </a:xfrm>
        </p:spPr>
        <p:txBody>
          <a:bodyPr/>
          <a:lstStyle/>
          <a:p>
            <a:pPr eaLnBrk="1" hangingPunct="1"/>
            <a:r>
              <a:rPr lang="en-US" smtClean="0"/>
              <a:t>Why Input routine?</a:t>
            </a:r>
          </a:p>
          <a:p>
            <a:pPr eaLnBrk="1" hangingPunct="1"/>
            <a:r>
              <a:rPr lang="en-US" smtClean="0"/>
              <a:t>When Input Routine is called?</a:t>
            </a:r>
          </a:p>
          <a:p>
            <a:pPr eaLnBrk="1" hangingPunct="1"/>
            <a:r>
              <a:rPr lang="en-US" smtClean="0"/>
              <a:t>Where do we Attach the routine?</a:t>
            </a:r>
          </a:p>
          <a:p>
            <a:pPr eaLnBrk="1" hangingPunct="1"/>
            <a:r>
              <a:rPr lang="en-US" smtClean="0"/>
              <a:t>Mandatory Prerequisites.</a:t>
            </a:r>
          </a:p>
          <a:p>
            <a:pPr eaLnBrk="1" hangingPunct="1"/>
            <a:r>
              <a:rPr lang="en-US" smtClean="0"/>
              <a:t>How to Create Input Routines – Scenario.</a:t>
            </a:r>
          </a:p>
          <a:p>
            <a:pPr eaLnBrk="1" hangingPunct="1">
              <a:buFont typeface="Wingdings 3" pitchFamily="18" charset="2"/>
              <a:buNone/>
            </a:pPr>
            <a:endParaRPr lang="en-US" smtClean="0"/>
          </a:p>
        </p:txBody>
      </p:sp>
    </p:spTree>
  </p:cSld>
  <p:clrMapOvr>
    <a:masterClrMapping/>
  </p:clrMapOvr>
  <p:transition>
    <p:wipe dir="r"/>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p:txBody>
          <a:bodyPr/>
          <a:lstStyle/>
          <a:p>
            <a:pPr eaLnBrk="1" hangingPunct="1"/>
            <a:r>
              <a:rPr lang="en-US" smtClean="0"/>
              <a:t>Why Input Routines</a:t>
            </a:r>
          </a:p>
        </p:txBody>
      </p:sp>
      <p:sp>
        <p:nvSpPr>
          <p:cNvPr id="57347" name="Rectangle 3"/>
          <p:cNvSpPr>
            <a:spLocks noGrp="1" noChangeArrowheads="1"/>
          </p:cNvSpPr>
          <p:nvPr>
            <p:ph type="body" idx="1"/>
          </p:nvPr>
        </p:nvSpPr>
        <p:spPr>
          <a:xfrm>
            <a:off x="992188" y="1592263"/>
            <a:ext cx="7874000" cy="4337050"/>
          </a:xfrm>
        </p:spPr>
        <p:txBody>
          <a:bodyPr/>
          <a:lstStyle/>
          <a:p>
            <a:pPr eaLnBrk="1" hangingPunct="1">
              <a:buFont typeface="Wingdings 3" pitchFamily="18" charset="2"/>
              <a:buNone/>
            </a:pPr>
            <a:endParaRPr lang="en-US" smtClean="0"/>
          </a:p>
          <a:p>
            <a:pPr eaLnBrk="1" hangingPunct="1"/>
            <a:r>
              <a:rPr lang="en-US" smtClean="0"/>
              <a:t>Update local files</a:t>
            </a:r>
          </a:p>
          <a:p>
            <a:pPr eaLnBrk="1" hangingPunct="1"/>
            <a:r>
              <a:rPr lang="en-US" smtClean="0"/>
              <a:t>Provide additional validation at input stage</a:t>
            </a:r>
          </a:p>
          <a:p>
            <a:pPr eaLnBrk="1" hangingPunct="1"/>
            <a:r>
              <a:rPr lang="en-US" smtClean="0"/>
              <a:t>Provide override processing</a:t>
            </a:r>
          </a:p>
          <a:p>
            <a:pPr eaLnBrk="1" hangingPunct="1">
              <a:buFont typeface="Wingdings 3" pitchFamily="18" charset="2"/>
              <a:buNone/>
            </a:pPr>
            <a:endParaRPr lang="en-US" smtClean="0"/>
          </a:p>
        </p:txBody>
      </p:sp>
    </p:spTree>
  </p:cSld>
  <p:clrMapOvr>
    <a:masterClrMapping/>
  </p:clrMapOvr>
  <p:transition>
    <p:wipe dir="r"/>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p:txBody>
          <a:bodyPr/>
          <a:lstStyle/>
          <a:p>
            <a:pPr eaLnBrk="1" hangingPunct="1"/>
            <a:r>
              <a:rPr lang="en-US" smtClean="0"/>
              <a:t>When do Input Routines Called</a:t>
            </a:r>
          </a:p>
        </p:txBody>
      </p:sp>
      <p:sp>
        <p:nvSpPr>
          <p:cNvPr id="58371" name="Rectangle 3"/>
          <p:cNvSpPr>
            <a:spLocks noGrp="1" noChangeArrowheads="1"/>
          </p:cNvSpPr>
          <p:nvPr>
            <p:ph type="body" idx="1"/>
          </p:nvPr>
        </p:nvSpPr>
        <p:spPr>
          <a:xfrm>
            <a:off x="992188" y="1592263"/>
            <a:ext cx="7874000" cy="4337050"/>
          </a:xfrm>
        </p:spPr>
        <p:txBody>
          <a:bodyPr/>
          <a:lstStyle/>
          <a:p>
            <a:pPr eaLnBrk="1" hangingPunct="1"/>
            <a:r>
              <a:rPr lang="en-US" smtClean="0"/>
              <a:t>Gets invoked when committing a transaction</a:t>
            </a:r>
          </a:p>
          <a:p>
            <a:pPr eaLnBrk="1" hangingPunct="1"/>
            <a:r>
              <a:rPr lang="en-US" smtClean="0"/>
              <a:t>All validations might have been completed</a:t>
            </a:r>
          </a:p>
          <a:p>
            <a:pPr eaLnBrk="1" hangingPunct="1"/>
            <a:endParaRPr lang="en-US" smtClean="0"/>
          </a:p>
        </p:txBody>
      </p:sp>
    </p:spTree>
  </p:cSld>
  <p:clrMapOvr>
    <a:masterClrMapping/>
  </p:clrMapOvr>
  <p:transition>
    <p:wipe dir="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pPr eaLnBrk="1" hangingPunct="1"/>
            <a:r>
              <a:rPr lang="en-US" smtClean="0"/>
              <a:t>ID.NEW</a:t>
            </a:r>
          </a:p>
        </p:txBody>
      </p:sp>
      <p:sp>
        <p:nvSpPr>
          <p:cNvPr id="13315" name="Rectangle 3"/>
          <p:cNvSpPr>
            <a:spLocks noGrp="1" noChangeArrowheads="1"/>
          </p:cNvSpPr>
          <p:nvPr>
            <p:ph type="body" idx="1"/>
          </p:nvPr>
        </p:nvSpPr>
        <p:spPr>
          <a:xfrm>
            <a:off x="992188" y="1592263"/>
            <a:ext cx="7874000" cy="4337050"/>
          </a:xfrm>
        </p:spPr>
        <p:txBody>
          <a:bodyPr/>
          <a:lstStyle/>
          <a:p>
            <a:pPr eaLnBrk="1" hangingPunct="1"/>
            <a:r>
              <a:rPr lang="en-US" smtClean="0"/>
              <a:t>Common variable defined in I_COMMON</a:t>
            </a:r>
          </a:p>
          <a:p>
            <a:pPr eaLnBrk="1" hangingPunct="1"/>
            <a:r>
              <a:rPr lang="en-US" smtClean="0"/>
              <a:t>Dynamic array</a:t>
            </a:r>
          </a:p>
          <a:p>
            <a:pPr eaLnBrk="1" hangingPunct="1"/>
            <a:r>
              <a:rPr lang="en-US" smtClean="0"/>
              <a:t>Contains the ID of the currently opened record</a:t>
            </a:r>
          </a:p>
          <a:p>
            <a:pPr eaLnBrk="1" hangingPunct="1"/>
            <a:r>
              <a:rPr lang="en-US" smtClean="0"/>
              <a:t>When record is closed/committed/authorised value is flushed</a:t>
            </a:r>
          </a:p>
        </p:txBody>
      </p:sp>
    </p:spTree>
  </p:cSld>
  <p:clrMapOvr>
    <a:masterClrMapping/>
  </p:clrMapOvr>
  <p:transition>
    <p:wipe dir="r"/>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p:txBody>
          <a:bodyPr/>
          <a:lstStyle/>
          <a:p>
            <a:pPr eaLnBrk="1" hangingPunct="1"/>
            <a:r>
              <a:rPr lang="en-US" smtClean="0"/>
              <a:t>Where do we attach Input Routine</a:t>
            </a:r>
          </a:p>
        </p:txBody>
      </p:sp>
      <p:sp>
        <p:nvSpPr>
          <p:cNvPr id="59395" name="Content Placeholder 3"/>
          <p:cNvSpPr>
            <a:spLocks noGrp="1"/>
          </p:cNvSpPr>
          <p:nvPr>
            <p:ph idx="1"/>
          </p:nvPr>
        </p:nvSpPr>
        <p:spPr>
          <a:xfrm>
            <a:off x="992188" y="1592263"/>
            <a:ext cx="7874000" cy="4638675"/>
          </a:xfrm>
        </p:spPr>
        <p:txBody>
          <a:bodyPr/>
          <a:lstStyle/>
          <a:p>
            <a:endParaRPr lang="en-US" smtClean="0"/>
          </a:p>
        </p:txBody>
      </p:sp>
      <p:pic>
        <p:nvPicPr>
          <p:cNvPr id="5" name="Picture 4"/>
          <p:cNvPicPr/>
          <p:nvPr/>
        </p:nvPicPr>
        <p:blipFill>
          <a:blip r:embed="rId2" cstate="print"/>
          <a:srcRect r="43590" b="39031"/>
          <a:stretch>
            <a:fillRect/>
          </a:stretch>
        </p:blipFill>
        <p:spPr bwMode="auto">
          <a:xfrm>
            <a:off x="1219200" y="1390650"/>
            <a:ext cx="6720840" cy="4840288"/>
          </a:xfrm>
          <a:prstGeom prst="rect">
            <a:avLst/>
          </a:prstGeom>
          <a:noFill/>
          <a:ln w="9525">
            <a:noFill/>
            <a:miter lim="800000"/>
            <a:headEnd/>
            <a:tailEnd/>
          </a:ln>
        </p:spPr>
      </p:pic>
      <p:sp>
        <p:nvSpPr>
          <p:cNvPr id="6" name="Rectangle 5"/>
          <p:cNvSpPr/>
          <p:nvPr/>
        </p:nvSpPr>
        <p:spPr bwMode="auto">
          <a:xfrm>
            <a:off x="1219200" y="4221480"/>
            <a:ext cx="4038600" cy="411480"/>
          </a:xfrm>
          <a:prstGeom prst="rect">
            <a:avLst/>
          </a:prstGeom>
          <a:noFill/>
          <a:ln w="9525"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85000"/>
              </a:lnSpc>
              <a:spcBef>
                <a:spcPct val="0"/>
              </a:spcBef>
              <a:spcAft>
                <a:spcPct val="0"/>
              </a:spcAft>
              <a:buClrTx/>
              <a:buSzTx/>
              <a:buFontTx/>
              <a:buNone/>
              <a:tabLst/>
            </a:pPr>
            <a:endParaRPr kumimoji="0" lang="en-US" sz="2400" b="1" i="0" u="none" strike="noStrike" cap="none" normalizeH="0" baseline="0" smtClean="0">
              <a:ln>
                <a:noFill/>
              </a:ln>
              <a:solidFill>
                <a:schemeClr val="tx1"/>
              </a:solidFill>
              <a:effectLst/>
              <a:latin typeface="Arial" charset="0"/>
            </a:endParaRPr>
          </a:p>
        </p:txBody>
      </p:sp>
    </p:spTree>
  </p:cSld>
  <p:clrMapOvr>
    <a:masterClrMapping/>
  </p:clrMapOvr>
  <p:transition>
    <p:wipe dir="r"/>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p:txBody>
          <a:bodyPr/>
          <a:lstStyle/>
          <a:p>
            <a:pPr eaLnBrk="1" hangingPunct="1"/>
            <a:r>
              <a:rPr lang="en-US" smtClean="0"/>
              <a:t>Mandatory - Prerequisites</a:t>
            </a:r>
          </a:p>
        </p:txBody>
      </p:sp>
      <p:sp>
        <p:nvSpPr>
          <p:cNvPr id="60419" name="Rectangle 3"/>
          <p:cNvSpPr>
            <a:spLocks noGrp="1" noChangeArrowheads="1"/>
          </p:cNvSpPr>
          <p:nvPr>
            <p:ph type="body" idx="1"/>
          </p:nvPr>
        </p:nvSpPr>
        <p:spPr>
          <a:xfrm>
            <a:off x="992188" y="1592263"/>
            <a:ext cx="7874000" cy="4337050"/>
          </a:xfrm>
        </p:spPr>
        <p:txBody>
          <a:bodyPr/>
          <a:lstStyle/>
          <a:p>
            <a:pPr eaLnBrk="1" hangingPunct="1"/>
            <a:r>
              <a:rPr lang="en-US" smtClean="0"/>
              <a:t>Entry in PGM.FILE </a:t>
            </a:r>
          </a:p>
          <a:p>
            <a:pPr eaLnBrk="1" hangingPunct="1"/>
            <a:r>
              <a:rPr lang="en-US" smtClean="0"/>
              <a:t>Entry in EB.API</a:t>
            </a:r>
          </a:p>
        </p:txBody>
      </p:sp>
    </p:spTree>
  </p:cSld>
  <p:clrMapOvr>
    <a:masterClrMapping/>
  </p:clrMapOvr>
  <p:transition>
    <p:wipe dir="r"/>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p:txBody>
          <a:bodyPr/>
          <a:lstStyle/>
          <a:p>
            <a:pPr eaLnBrk="1" hangingPunct="1"/>
            <a:r>
              <a:rPr lang="en-US" smtClean="0"/>
              <a:t>Scenario</a:t>
            </a:r>
          </a:p>
        </p:txBody>
      </p:sp>
      <p:sp>
        <p:nvSpPr>
          <p:cNvPr id="61443" name="Rectangle 3"/>
          <p:cNvSpPr>
            <a:spLocks noGrp="1" noChangeArrowheads="1"/>
          </p:cNvSpPr>
          <p:nvPr>
            <p:ph type="body" idx="1"/>
          </p:nvPr>
        </p:nvSpPr>
        <p:spPr>
          <a:xfrm>
            <a:off x="992188" y="1592263"/>
            <a:ext cx="7874000" cy="4337050"/>
          </a:xfrm>
        </p:spPr>
        <p:txBody>
          <a:bodyPr/>
          <a:lstStyle/>
          <a:p>
            <a:pPr eaLnBrk="1" hangingPunct="1"/>
            <a:r>
              <a:rPr lang="en-US" dirty="0" smtClean="0"/>
              <a:t>Create a Version for Funds Transfer version with the mandatory field. Write an Input routine to check if the CREDIT CURRENCY and the DEBIT CURRENCY match. If not an error message, “Credit and Debit currency mismatch” needs to be displayed  when the user commits the record.</a:t>
            </a:r>
          </a:p>
          <a:p>
            <a:pPr eaLnBrk="1" hangingPunct="1"/>
            <a:endParaRPr lang="en-US" dirty="0" smtClean="0"/>
          </a:p>
        </p:txBody>
      </p:sp>
    </p:spTree>
  </p:cSld>
  <p:clrMapOvr>
    <a:masterClrMapping/>
  </p:clrMapOvr>
  <p:transition>
    <p:wipe dir="r"/>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p:txBody>
          <a:bodyPr/>
          <a:lstStyle/>
          <a:p>
            <a:pPr eaLnBrk="1" hangingPunct="1"/>
            <a:r>
              <a:rPr lang="en-US" smtClean="0"/>
              <a:t>Routine</a:t>
            </a:r>
          </a:p>
        </p:txBody>
      </p:sp>
      <p:sp>
        <p:nvSpPr>
          <p:cNvPr id="4" name="Content Placeholder 3"/>
          <p:cNvSpPr>
            <a:spLocks noGrp="1"/>
          </p:cNvSpPr>
          <p:nvPr>
            <p:ph idx="1"/>
          </p:nvPr>
        </p:nvSpPr>
        <p:spPr/>
        <p:txBody>
          <a:bodyPr/>
          <a:lstStyle/>
          <a:p>
            <a:endParaRPr lang="en-US"/>
          </a:p>
        </p:txBody>
      </p:sp>
      <p:pic>
        <p:nvPicPr>
          <p:cNvPr id="5" name="Picture 4"/>
          <p:cNvPicPr/>
          <p:nvPr/>
        </p:nvPicPr>
        <p:blipFill>
          <a:blip r:embed="rId2" cstate="print"/>
          <a:srcRect l="23718" t="27636" r="35897" b="31339"/>
          <a:stretch>
            <a:fillRect/>
          </a:stretch>
        </p:blipFill>
        <p:spPr bwMode="auto">
          <a:xfrm>
            <a:off x="971550" y="1371599"/>
            <a:ext cx="6831330" cy="4754563"/>
          </a:xfrm>
          <a:prstGeom prst="rect">
            <a:avLst/>
          </a:prstGeom>
          <a:noFill/>
          <a:ln w="9525">
            <a:noFill/>
            <a:miter lim="800000"/>
            <a:headEnd/>
            <a:tailEnd/>
          </a:ln>
        </p:spPr>
      </p:pic>
    </p:spTree>
  </p:cSld>
  <p:clrMapOvr>
    <a:masterClrMapping/>
  </p:clrMapOvr>
  <p:transition>
    <p:wipe dir="r"/>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p:txBody>
          <a:bodyPr/>
          <a:lstStyle/>
          <a:p>
            <a:pPr eaLnBrk="1" hangingPunct="1"/>
            <a:r>
              <a:rPr lang="en-US" dirty="0" smtClean="0"/>
              <a:t>PGM.FILE and EB.API</a:t>
            </a:r>
          </a:p>
        </p:txBody>
      </p:sp>
      <p:pic>
        <p:nvPicPr>
          <p:cNvPr id="5" name="Content Placeholder 4"/>
          <p:cNvPicPr>
            <a:picLocks noGrp="1"/>
          </p:cNvPicPr>
          <p:nvPr>
            <p:ph idx="1"/>
          </p:nvPr>
        </p:nvPicPr>
        <p:blipFill>
          <a:blip r:embed="rId2" cstate="print"/>
          <a:srcRect t="8262" r="73077" b="55840"/>
          <a:stretch>
            <a:fillRect/>
          </a:stretch>
        </p:blipFill>
        <p:spPr bwMode="auto">
          <a:xfrm>
            <a:off x="815492" y="1242234"/>
            <a:ext cx="3992728" cy="4518485"/>
          </a:xfrm>
          <a:prstGeom prst="rect">
            <a:avLst/>
          </a:prstGeom>
          <a:noFill/>
          <a:ln w="9525">
            <a:noFill/>
            <a:miter lim="800000"/>
            <a:headEnd/>
            <a:tailEnd/>
          </a:ln>
        </p:spPr>
      </p:pic>
      <p:pic>
        <p:nvPicPr>
          <p:cNvPr id="6" name="Picture 5"/>
          <p:cNvPicPr/>
          <p:nvPr/>
        </p:nvPicPr>
        <p:blipFill>
          <a:blip r:embed="rId3" cstate="print"/>
          <a:srcRect t="7122" r="73077" b="54986"/>
          <a:stretch>
            <a:fillRect/>
          </a:stretch>
        </p:blipFill>
        <p:spPr bwMode="auto">
          <a:xfrm>
            <a:off x="4808220" y="1287954"/>
            <a:ext cx="3741420" cy="4472765"/>
          </a:xfrm>
          <a:prstGeom prst="rect">
            <a:avLst/>
          </a:prstGeom>
          <a:noFill/>
          <a:ln w="9525">
            <a:noFill/>
            <a:miter lim="800000"/>
            <a:headEnd/>
            <a:tailEnd/>
          </a:ln>
        </p:spPr>
      </p:pic>
    </p:spTree>
  </p:cSld>
  <p:clrMapOvr>
    <a:masterClrMapping/>
  </p:clrMapOvr>
  <p:transition>
    <p:wipe dir="r"/>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p:txBody>
          <a:bodyPr/>
          <a:lstStyle/>
          <a:p>
            <a:pPr eaLnBrk="1" hangingPunct="1"/>
            <a:r>
              <a:rPr lang="en-US" dirty="0" smtClean="0"/>
              <a:t>Create Version</a:t>
            </a:r>
          </a:p>
        </p:txBody>
      </p:sp>
      <p:pic>
        <p:nvPicPr>
          <p:cNvPr id="5" name="Content Placeholder 4"/>
          <p:cNvPicPr>
            <a:picLocks noGrp="1"/>
          </p:cNvPicPr>
          <p:nvPr>
            <p:ph idx="1"/>
          </p:nvPr>
        </p:nvPicPr>
        <p:blipFill>
          <a:blip r:embed="rId2" cstate="print"/>
          <a:srcRect t="7122" r="64744" b="9117"/>
          <a:stretch>
            <a:fillRect/>
          </a:stretch>
        </p:blipFill>
        <p:spPr bwMode="auto">
          <a:xfrm>
            <a:off x="800129" y="1150303"/>
            <a:ext cx="3868998" cy="4930457"/>
          </a:xfrm>
          <a:prstGeom prst="rect">
            <a:avLst/>
          </a:prstGeom>
          <a:noFill/>
          <a:ln w="9525">
            <a:noFill/>
            <a:miter lim="800000"/>
            <a:headEnd/>
            <a:tailEnd/>
          </a:ln>
        </p:spPr>
      </p:pic>
      <p:pic>
        <p:nvPicPr>
          <p:cNvPr id="6" name="Picture 5"/>
          <p:cNvPicPr/>
          <p:nvPr/>
        </p:nvPicPr>
        <p:blipFill>
          <a:blip r:embed="rId3" cstate="print"/>
          <a:srcRect t="5983" r="66506" b="9117"/>
          <a:stretch>
            <a:fillRect/>
          </a:stretch>
        </p:blipFill>
        <p:spPr bwMode="auto">
          <a:xfrm>
            <a:off x="4669127" y="1135062"/>
            <a:ext cx="3926233" cy="4930458"/>
          </a:xfrm>
          <a:prstGeom prst="rect">
            <a:avLst/>
          </a:prstGeom>
          <a:noFill/>
          <a:ln w="9525">
            <a:noFill/>
            <a:miter lim="800000"/>
            <a:headEnd/>
            <a:tailEnd/>
          </a:ln>
        </p:spPr>
      </p:pic>
    </p:spTree>
  </p:cSld>
  <p:clrMapOvr>
    <a:masterClrMapping/>
  </p:clrMapOvr>
  <p:transition>
    <p:wipe dir="r"/>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p:txBody>
          <a:bodyPr/>
          <a:lstStyle/>
          <a:p>
            <a:pPr eaLnBrk="1" hangingPunct="1"/>
            <a:r>
              <a:rPr lang="en-US" dirty="0" smtClean="0"/>
              <a:t>Attach the routine to the version</a:t>
            </a:r>
          </a:p>
        </p:txBody>
      </p:sp>
      <p:sp>
        <p:nvSpPr>
          <p:cNvPr id="64515" name="Content Placeholder 3"/>
          <p:cNvSpPr>
            <a:spLocks noGrp="1"/>
          </p:cNvSpPr>
          <p:nvPr>
            <p:ph idx="1"/>
          </p:nvPr>
        </p:nvSpPr>
        <p:spPr>
          <a:xfrm>
            <a:off x="992188" y="1592263"/>
            <a:ext cx="7874000" cy="4638675"/>
          </a:xfrm>
        </p:spPr>
        <p:txBody>
          <a:bodyPr/>
          <a:lstStyle/>
          <a:p>
            <a:endParaRPr lang="en-US" dirty="0" smtClean="0"/>
          </a:p>
        </p:txBody>
      </p:sp>
      <p:pic>
        <p:nvPicPr>
          <p:cNvPr id="4" name="Picture 3"/>
          <p:cNvPicPr/>
          <p:nvPr/>
        </p:nvPicPr>
        <p:blipFill>
          <a:blip r:embed="rId2" cstate="print"/>
          <a:srcRect t="51358" r="73077" b="8832"/>
          <a:stretch>
            <a:fillRect/>
          </a:stretch>
        </p:blipFill>
        <p:spPr bwMode="auto">
          <a:xfrm>
            <a:off x="1455420" y="2042160"/>
            <a:ext cx="6560820" cy="3855720"/>
          </a:xfrm>
          <a:prstGeom prst="rect">
            <a:avLst/>
          </a:prstGeom>
          <a:noFill/>
          <a:ln w="9525">
            <a:noFill/>
            <a:miter lim="800000"/>
            <a:headEnd/>
            <a:tailEnd/>
          </a:ln>
        </p:spPr>
      </p:pic>
      <p:sp>
        <p:nvSpPr>
          <p:cNvPr id="5" name="Rectangle 4"/>
          <p:cNvSpPr/>
          <p:nvPr/>
        </p:nvSpPr>
        <p:spPr bwMode="auto">
          <a:xfrm>
            <a:off x="1706880" y="3459480"/>
            <a:ext cx="3901440" cy="335280"/>
          </a:xfrm>
          <a:prstGeom prst="rect">
            <a:avLst/>
          </a:prstGeom>
          <a:noFill/>
          <a:ln w="9525"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85000"/>
              </a:lnSpc>
              <a:spcBef>
                <a:spcPct val="0"/>
              </a:spcBef>
              <a:spcAft>
                <a:spcPct val="0"/>
              </a:spcAft>
              <a:buClrTx/>
              <a:buSzTx/>
              <a:buFontTx/>
              <a:buNone/>
              <a:tabLst/>
            </a:pPr>
            <a:endParaRPr kumimoji="0" lang="en-US" sz="2400" b="1" i="0" u="none" strike="noStrike" cap="none" normalizeH="0" baseline="0" smtClean="0">
              <a:ln>
                <a:noFill/>
              </a:ln>
              <a:solidFill>
                <a:schemeClr val="tx1"/>
              </a:solidFill>
              <a:effectLst/>
              <a:latin typeface="Arial" charset="0"/>
            </a:endParaRPr>
          </a:p>
        </p:txBody>
      </p:sp>
    </p:spTree>
  </p:cSld>
  <p:clrMapOvr>
    <a:masterClrMapping/>
  </p:clrMapOvr>
  <p:transition>
    <p:wipe dir="r"/>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p:txBody>
          <a:bodyPr/>
          <a:lstStyle/>
          <a:p>
            <a:pPr eaLnBrk="1" hangingPunct="1"/>
            <a:r>
              <a:rPr lang="en-US" smtClean="0"/>
              <a:t>Commit</a:t>
            </a:r>
          </a:p>
        </p:txBody>
      </p:sp>
      <p:sp>
        <p:nvSpPr>
          <p:cNvPr id="65539" name="Content Placeholder 3"/>
          <p:cNvSpPr>
            <a:spLocks noGrp="1"/>
          </p:cNvSpPr>
          <p:nvPr>
            <p:ph idx="1"/>
          </p:nvPr>
        </p:nvSpPr>
        <p:spPr>
          <a:xfrm>
            <a:off x="992188" y="1592263"/>
            <a:ext cx="7874000" cy="4638675"/>
          </a:xfrm>
        </p:spPr>
        <p:txBody>
          <a:bodyPr/>
          <a:lstStyle/>
          <a:p>
            <a:endParaRPr lang="en-US" smtClean="0"/>
          </a:p>
        </p:txBody>
      </p:sp>
      <p:pic>
        <p:nvPicPr>
          <p:cNvPr id="5" name="Picture 4"/>
          <p:cNvPicPr/>
          <p:nvPr/>
        </p:nvPicPr>
        <p:blipFill>
          <a:blip r:embed="rId2" cstate="print"/>
          <a:srcRect l="7853" t="10256" r="42788" b="35328"/>
          <a:stretch>
            <a:fillRect/>
          </a:stretch>
        </p:blipFill>
        <p:spPr bwMode="auto">
          <a:xfrm>
            <a:off x="1489710" y="1455103"/>
            <a:ext cx="6465570" cy="4638675"/>
          </a:xfrm>
          <a:prstGeom prst="rect">
            <a:avLst/>
          </a:prstGeom>
          <a:noFill/>
          <a:ln w="9525">
            <a:noFill/>
            <a:miter lim="800000"/>
            <a:headEnd/>
            <a:tailEnd/>
          </a:ln>
        </p:spPr>
      </p:pic>
    </p:spTree>
  </p:cSld>
  <p:clrMapOvr>
    <a:masterClrMapping/>
  </p:clrMapOvr>
  <p:transition>
    <p:wipe dir="r"/>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ChangeArrowheads="1"/>
          </p:cNvSpPr>
          <p:nvPr>
            <p:ph type="title"/>
          </p:nvPr>
        </p:nvSpPr>
        <p:spPr/>
        <p:txBody>
          <a:bodyPr/>
          <a:lstStyle/>
          <a:p>
            <a:pPr eaLnBrk="1" hangingPunct="1"/>
            <a:r>
              <a:rPr lang="en-US" smtClean="0"/>
              <a:t>Workshop 1</a:t>
            </a:r>
          </a:p>
        </p:txBody>
      </p:sp>
      <p:sp>
        <p:nvSpPr>
          <p:cNvPr id="66563" name="Rectangle 3"/>
          <p:cNvSpPr>
            <a:spLocks noGrp="1" noChangeArrowheads="1"/>
          </p:cNvSpPr>
          <p:nvPr>
            <p:ph type="body" idx="1"/>
          </p:nvPr>
        </p:nvSpPr>
        <p:spPr>
          <a:xfrm>
            <a:off x="992188" y="1592263"/>
            <a:ext cx="7874000" cy="4337050"/>
          </a:xfrm>
        </p:spPr>
        <p:txBody>
          <a:bodyPr/>
          <a:lstStyle/>
          <a:p>
            <a:pPr eaLnBrk="1" hangingPunct="1"/>
            <a:r>
              <a:rPr lang="en-US" dirty="0" smtClean="0"/>
              <a:t>Create a version for FUNDS.TRANSFER with mandatory fields and the following validations done in input routine</a:t>
            </a:r>
          </a:p>
          <a:p>
            <a:pPr lvl="1" eaLnBrk="1" hangingPunct="1"/>
            <a:r>
              <a:rPr lang="en-US" dirty="0" smtClean="0"/>
              <a:t>Account should be savings</a:t>
            </a:r>
          </a:p>
          <a:p>
            <a:pPr lvl="1" eaLnBrk="1" hangingPunct="1"/>
            <a:r>
              <a:rPr lang="en-US" dirty="0" smtClean="0"/>
              <a:t>Customer should be an individual</a:t>
            </a:r>
          </a:p>
        </p:txBody>
      </p:sp>
    </p:spTree>
  </p:cSld>
  <p:clrMapOvr>
    <a:masterClrMapping/>
  </p:clrMapOvr>
  <p:transition>
    <p:wipe dir="r"/>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type="title"/>
          </p:nvPr>
        </p:nvSpPr>
        <p:spPr/>
        <p:txBody>
          <a:bodyPr/>
          <a:lstStyle/>
          <a:p>
            <a:pPr eaLnBrk="1" hangingPunct="1"/>
            <a:r>
              <a:rPr lang="en-US" smtClean="0"/>
              <a:t>Routine</a:t>
            </a:r>
          </a:p>
        </p:txBody>
      </p:sp>
      <p:sp>
        <p:nvSpPr>
          <p:cNvPr id="67587" name="Content Placeholder 3"/>
          <p:cNvSpPr>
            <a:spLocks noGrp="1"/>
          </p:cNvSpPr>
          <p:nvPr>
            <p:ph idx="1"/>
          </p:nvPr>
        </p:nvSpPr>
        <p:spPr>
          <a:xfrm>
            <a:off x="992188" y="1592263"/>
            <a:ext cx="7874000" cy="4638675"/>
          </a:xfrm>
        </p:spPr>
        <p:txBody>
          <a:bodyPr/>
          <a:lstStyle/>
          <a:p>
            <a:pPr eaLnBrk="1" hangingPunct="1"/>
            <a:endParaRPr lang="en-US" smtClean="0"/>
          </a:p>
        </p:txBody>
      </p:sp>
      <p:pic>
        <p:nvPicPr>
          <p:cNvPr id="5" name="Picture 4"/>
          <p:cNvPicPr/>
          <p:nvPr/>
        </p:nvPicPr>
        <p:blipFill>
          <a:blip r:embed="rId2" cstate="print"/>
          <a:srcRect l="24038" t="14815" r="40064" b="18518"/>
          <a:stretch>
            <a:fillRect/>
          </a:stretch>
        </p:blipFill>
        <p:spPr bwMode="auto">
          <a:xfrm>
            <a:off x="992188" y="1200150"/>
            <a:ext cx="7359332" cy="5030788"/>
          </a:xfrm>
          <a:prstGeom prst="rect">
            <a:avLst/>
          </a:prstGeom>
          <a:noFill/>
          <a:ln w="9525">
            <a:noFill/>
            <a:miter lim="800000"/>
            <a:headEnd/>
            <a:tailEnd/>
          </a:ln>
        </p:spPr>
      </p:pic>
    </p:spTree>
  </p:cSld>
  <p:clrMapOvr>
    <a:masterClrMapping/>
  </p:clrMapOvr>
  <p:transition>
    <p:wipe dir="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pPr eaLnBrk="1" hangingPunct="1"/>
            <a:r>
              <a:rPr lang="en-US" smtClean="0"/>
              <a:t>R.NEW	</a:t>
            </a:r>
          </a:p>
        </p:txBody>
      </p:sp>
      <p:sp>
        <p:nvSpPr>
          <p:cNvPr id="14339" name="Rectangle 3"/>
          <p:cNvSpPr>
            <a:spLocks noGrp="1" noChangeArrowheads="1"/>
          </p:cNvSpPr>
          <p:nvPr>
            <p:ph type="body" idx="1"/>
          </p:nvPr>
        </p:nvSpPr>
        <p:spPr>
          <a:xfrm>
            <a:off x="992188" y="1592263"/>
            <a:ext cx="7874000" cy="4337050"/>
          </a:xfrm>
        </p:spPr>
        <p:txBody>
          <a:bodyPr/>
          <a:lstStyle/>
          <a:p>
            <a:pPr eaLnBrk="1" hangingPunct="1"/>
            <a:r>
              <a:rPr lang="en-US" smtClean="0"/>
              <a:t>Common variable defined in I_COMMON</a:t>
            </a:r>
          </a:p>
          <a:p>
            <a:pPr eaLnBrk="1" hangingPunct="1"/>
            <a:r>
              <a:rPr lang="en-US" smtClean="0"/>
              <a:t>Dimensioned array</a:t>
            </a:r>
          </a:p>
          <a:p>
            <a:pPr eaLnBrk="1" hangingPunct="1"/>
            <a:r>
              <a:rPr lang="en-US" smtClean="0"/>
              <a:t>Contains 500 dynamic arrays</a:t>
            </a:r>
          </a:p>
          <a:p>
            <a:pPr eaLnBrk="1" hangingPunct="1"/>
            <a:r>
              <a:rPr lang="en-US" smtClean="0"/>
              <a:t>Holds the currently opened record</a:t>
            </a:r>
          </a:p>
          <a:p>
            <a:pPr eaLnBrk="1" hangingPunct="1"/>
            <a:r>
              <a:rPr lang="en-US" smtClean="0"/>
              <a:t> ‘R’ in the variable name stands for ‘Record’</a:t>
            </a:r>
          </a:p>
          <a:p>
            <a:pPr eaLnBrk="1" hangingPunct="1">
              <a:buFont typeface="Wingdings 3" pitchFamily="18" charset="2"/>
              <a:buNone/>
            </a:pPr>
            <a:endParaRPr lang="en-US" smtClean="0"/>
          </a:p>
        </p:txBody>
      </p:sp>
    </p:spTree>
  </p:cSld>
  <p:clrMapOvr>
    <a:masterClrMapping/>
  </p:clrMapOvr>
  <p:transition>
    <p:wipe dir="r"/>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type="title"/>
          </p:nvPr>
        </p:nvSpPr>
        <p:spPr/>
        <p:txBody>
          <a:bodyPr/>
          <a:lstStyle/>
          <a:p>
            <a:pPr eaLnBrk="1" hangingPunct="1"/>
            <a:r>
              <a:rPr lang="en-US" dirty="0" smtClean="0"/>
              <a:t>PGM.FILE and EB.API</a:t>
            </a:r>
          </a:p>
        </p:txBody>
      </p:sp>
      <p:pic>
        <p:nvPicPr>
          <p:cNvPr id="6" name="Content Placeholder 5"/>
          <p:cNvPicPr>
            <a:picLocks noGrp="1"/>
          </p:cNvPicPr>
          <p:nvPr>
            <p:ph idx="1"/>
          </p:nvPr>
        </p:nvPicPr>
        <p:blipFill>
          <a:blip r:embed="rId2" cstate="print"/>
          <a:srcRect t="7407" r="72756" b="56410"/>
          <a:stretch>
            <a:fillRect/>
          </a:stretch>
        </p:blipFill>
        <p:spPr bwMode="auto">
          <a:xfrm>
            <a:off x="703168" y="1264741"/>
            <a:ext cx="3746911" cy="4800779"/>
          </a:xfrm>
          <a:prstGeom prst="rect">
            <a:avLst/>
          </a:prstGeom>
          <a:noFill/>
          <a:ln w="9525">
            <a:noFill/>
            <a:miter lim="800000"/>
            <a:headEnd/>
            <a:tailEnd/>
          </a:ln>
        </p:spPr>
      </p:pic>
      <p:pic>
        <p:nvPicPr>
          <p:cNvPr id="7" name="Picture 6"/>
          <p:cNvPicPr/>
          <p:nvPr/>
        </p:nvPicPr>
        <p:blipFill>
          <a:blip r:embed="rId3" cstate="print"/>
          <a:srcRect t="7977" r="72756" b="56410"/>
          <a:stretch>
            <a:fillRect/>
          </a:stretch>
        </p:blipFill>
        <p:spPr bwMode="auto">
          <a:xfrm>
            <a:off x="4617718" y="1264741"/>
            <a:ext cx="4114802" cy="4572179"/>
          </a:xfrm>
          <a:prstGeom prst="rect">
            <a:avLst/>
          </a:prstGeom>
          <a:noFill/>
          <a:ln w="9525">
            <a:noFill/>
            <a:miter lim="800000"/>
            <a:headEnd/>
            <a:tailEnd/>
          </a:ln>
        </p:spPr>
      </p:pic>
    </p:spTree>
  </p:cSld>
  <p:clrMapOvr>
    <a:masterClrMapping/>
  </p:clrMapOvr>
  <p:transition>
    <p:wipe dir="r"/>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p:txBody>
          <a:bodyPr/>
          <a:lstStyle/>
          <a:p>
            <a:pPr eaLnBrk="1" hangingPunct="1"/>
            <a:r>
              <a:rPr lang="en-US" smtClean="0"/>
              <a:t>Version</a:t>
            </a:r>
          </a:p>
        </p:txBody>
      </p:sp>
      <p:sp>
        <p:nvSpPr>
          <p:cNvPr id="68611" name="Content Placeholder 3"/>
          <p:cNvSpPr>
            <a:spLocks noGrp="1"/>
          </p:cNvSpPr>
          <p:nvPr>
            <p:ph idx="1"/>
          </p:nvPr>
        </p:nvSpPr>
        <p:spPr>
          <a:xfrm>
            <a:off x="992188" y="1592263"/>
            <a:ext cx="7874000" cy="4638675"/>
          </a:xfrm>
        </p:spPr>
        <p:txBody>
          <a:bodyPr/>
          <a:lstStyle/>
          <a:p>
            <a:endParaRPr lang="en-US" smtClean="0"/>
          </a:p>
        </p:txBody>
      </p:sp>
      <p:pic>
        <p:nvPicPr>
          <p:cNvPr id="5" name="Picture 4"/>
          <p:cNvPicPr/>
          <p:nvPr/>
        </p:nvPicPr>
        <p:blipFill>
          <a:blip r:embed="rId2" cstate="print"/>
          <a:srcRect t="7407" r="65064" b="9971"/>
          <a:stretch>
            <a:fillRect/>
          </a:stretch>
        </p:blipFill>
        <p:spPr bwMode="auto">
          <a:xfrm>
            <a:off x="534988" y="1255394"/>
            <a:ext cx="3976052" cy="4975543"/>
          </a:xfrm>
          <a:prstGeom prst="rect">
            <a:avLst/>
          </a:prstGeom>
          <a:noFill/>
          <a:ln w="9525">
            <a:noFill/>
            <a:miter lim="800000"/>
            <a:headEnd/>
            <a:tailEnd/>
          </a:ln>
        </p:spPr>
      </p:pic>
      <p:pic>
        <p:nvPicPr>
          <p:cNvPr id="6" name="Picture 5"/>
          <p:cNvPicPr/>
          <p:nvPr/>
        </p:nvPicPr>
        <p:blipFill>
          <a:blip r:embed="rId3" cstate="print"/>
          <a:srcRect t="6838" r="66346" b="9687"/>
          <a:stretch>
            <a:fillRect/>
          </a:stretch>
        </p:blipFill>
        <p:spPr bwMode="auto">
          <a:xfrm>
            <a:off x="4511040" y="1255394"/>
            <a:ext cx="4355148" cy="4975544"/>
          </a:xfrm>
          <a:prstGeom prst="rect">
            <a:avLst/>
          </a:prstGeom>
          <a:noFill/>
          <a:ln w="9525">
            <a:noFill/>
            <a:miter lim="800000"/>
            <a:headEnd/>
            <a:tailEnd/>
          </a:ln>
        </p:spPr>
      </p:pic>
    </p:spTree>
  </p:cSld>
  <p:clrMapOvr>
    <a:masterClrMapping/>
  </p:clrMapOvr>
  <p:transition>
    <p:wipe dir="r"/>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p:txBody>
          <a:bodyPr/>
          <a:lstStyle/>
          <a:p>
            <a:pPr eaLnBrk="1" hangingPunct="1"/>
            <a:r>
              <a:rPr lang="en-US" dirty="0" smtClean="0"/>
              <a:t>Attach the routine to the Version</a:t>
            </a:r>
          </a:p>
        </p:txBody>
      </p:sp>
      <p:pic>
        <p:nvPicPr>
          <p:cNvPr id="7" name="Content Placeholder 6"/>
          <p:cNvPicPr>
            <a:picLocks noGrp="1"/>
          </p:cNvPicPr>
          <p:nvPr>
            <p:ph idx="1"/>
          </p:nvPr>
        </p:nvPicPr>
        <p:blipFill>
          <a:blip r:embed="rId2" cstate="print"/>
          <a:srcRect t="7407" r="71795" b="9402"/>
          <a:stretch>
            <a:fillRect/>
          </a:stretch>
        </p:blipFill>
        <p:spPr bwMode="auto">
          <a:xfrm>
            <a:off x="985476" y="1180783"/>
            <a:ext cx="4699043" cy="4991417"/>
          </a:xfrm>
          <a:prstGeom prst="rect">
            <a:avLst/>
          </a:prstGeom>
          <a:noFill/>
          <a:ln w="9525">
            <a:noFill/>
            <a:miter lim="800000"/>
            <a:headEnd/>
            <a:tailEnd/>
          </a:ln>
        </p:spPr>
      </p:pic>
      <p:sp>
        <p:nvSpPr>
          <p:cNvPr id="8" name="Rectangle 7"/>
          <p:cNvSpPr/>
          <p:nvPr/>
        </p:nvSpPr>
        <p:spPr bwMode="auto">
          <a:xfrm>
            <a:off x="985476" y="4632960"/>
            <a:ext cx="2931204" cy="304800"/>
          </a:xfrm>
          <a:prstGeom prst="rect">
            <a:avLst/>
          </a:prstGeom>
          <a:noFill/>
          <a:ln w="9525"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85000"/>
              </a:lnSpc>
              <a:spcBef>
                <a:spcPct val="0"/>
              </a:spcBef>
              <a:spcAft>
                <a:spcPct val="0"/>
              </a:spcAft>
              <a:buClrTx/>
              <a:buSzTx/>
              <a:buFontTx/>
              <a:buNone/>
              <a:tabLst/>
            </a:pPr>
            <a:endParaRPr kumimoji="0" lang="en-US" sz="2400" b="1" i="0" u="none" strike="noStrike" cap="none" normalizeH="0" baseline="0" smtClean="0">
              <a:ln>
                <a:noFill/>
              </a:ln>
              <a:solidFill>
                <a:schemeClr val="tx1"/>
              </a:solidFill>
              <a:effectLst/>
              <a:latin typeface="Arial" charset="0"/>
            </a:endParaRPr>
          </a:p>
        </p:txBody>
      </p:sp>
    </p:spTree>
  </p:cSld>
  <p:clrMapOvr>
    <a:masterClrMapping/>
  </p:clrMapOvr>
  <p:transition>
    <p:wipe dir="r"/>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title"/>
          </p:nvPr>
        </p:nvSpPr>
        <p:spPr/>
        <p:txBody>
          <a:bodyPr/>
          <a:lstStyle/>
          <a:p>
            <a:pPr eaLnBrk="1" hangingPunct="1"/>
            <a:r>
              <a:rPr lang="en-US" smtClean="0"/>
              <a:t>Output</a:t>
            </a:r>
          </a:p>
        </p:txBody>
      </p:sp>
      <p:sp>
        <p:nvSpPr>
          <p:cNvPr id="69635" name="Content Placeholder 3"/>
          <p:cNvSpPr>
            <a:spLocks noGrp="1"/>
          </p:cNvSpPr>
          <p:nvPr>
            <p:ph idx="1"/>
          </p:nvPr>
        </p:nvSpPr>
        <p:spPr>
          <a:xfrm>
            <a:off x="992188" y="1592263"/>
            <a:ext cx="7874000" cy="4638675"/>
          </a:xfrm>
        </p:spPr>
        <p:txBody>
          <a:bodyPr/>
          <a:lstStyle/>
          <a:p>
            <a:endParaRPr lang="en-US" smtClean="0"/>
          </a:p>
        </p:txBody>
      </p:sp>
      <p:pic>
        <p:nvPicPr>
          <p:cNvPr id="5" name="Picture 4"/>
          <p:cNvPicPr/>
          <p:nvPr/>
        </p:nvPicPr>
        <p:blipFill>
          <a:blip r:embed="rId2" cstate="print"/>
          <a:srcRect l="7692" t="4273" r="40385" b="33903"/>
          <a:stretch>
            <a:fillRect/>
          </a:stretch>
        </p:blipFill>
        <p:spPr bwMode="auto">
          <a:xfrm>
            <a:off x="992188" y="1362074"/>
            <a:ext cx="7085012" cy="4868864"/>
          </a:xfrm>
          <a:prstGeom prst="rect">
            <a:avLst/>
          </a:prstGeom>
          <a:noFill/>
          <a:ln w="9525">
            <a:noFill/>
            <a:miter lim="800000"/>
            <a:headEnd/>
            <a:tailEnd/>
          </a:ln>
        </p:spPr>
      </p:pic>
    </p:spTree>
  </p:cSld>
  <p:clrMapOvr>
    <a:masterClrMapping/>
  </p:clrMapOvr>
  <p:transition>
    <p:wipe dir="r"/>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p:txBody>
          <a:bodyPr/>
          <a:lstStyle/>
          <a:p>
            <a:pPr eaLnBrk="1" hangingPunct="1"/>
            <a:r>
              <a:rPr lang="en-US" smtClean="0"/>
              <a:t>Authorisation Routine</a:t>
            </a:r>
          </a:p>
        </p:txBody>
      </p:sp>
      <p:sp>
        <p:nvSpPr>
          <p:cNvPr id="70659" name="Rectangle 3"/>
          <p:cNvSpPr>
            <a:spLocks noGrp="1" noChangeArrowheads="1"/>
          </p:cNvSpPr>
          <p:nvPr>
            <p:ph type="body" idx="1"/>
          </p:nvPr>
        </p:nvSpPr>
        <p:spPr>
          <a:xfrm>
            <a:off x="992188" y="1592263"/>
            <a:ext cx="7874000" cy="4337050"/>
          </a:xfrm>
        </p:spPr>
        <p:txBody>
          <a:bodyPr/>
          <a:lstStyle/>
          <a:p>
            <a:pPr eaLnBrk="1" hangingPunct="1"/>
            <a:r>
              <a:rPr lang="en-US" smtClean="0"/>
              <a:t>Why Authorisation routine?</a:t>
            </a:r>
          </a:p>
          <a:p>
            <a:pPr eaLnBrk="1" hangingPunct="1"/>
            <a:r>
              <a:rPr lang="en-US" smtClean="0"/>
              <a:t>When Authorisation Routine is called?</a:t>
            </a:r>
          </a:p>
          <a:p>
            <a:pPr eaLnBrk="1" hangingPunct="1"/>
            <a:r>
              <a:rPr lang="en-US" smtClean="0"/>
              <a:t>Where do we Attach the routine?</a:t>
            </a:r>
          </a:p>
          <a:p>
            <a:pPr eaLnBrk="1" hangingPunct="1"/>
            <a:r>
              <a:rPr lang="en-US" smtClean="0"/>
              <a:t>Mandatory Prerequisites.</a:t>
            </a:r>
          </a:p>
          <a:p>
            <a:pPr eaLnBrk="1" hangingPunct="1"/>
            <a:r>
              <a:rPr lang="en-US" smtClean="0"/>
              <a:t>How to Create Authorisation Routines – Scenario.</a:t>
            </a:r>
          </a:p>
          <a:p>
            <a:pPr eaLnBrk="1" hangingPunct="1">
              <a:buFont typeface="Wingdings 3" pitchFamily="18" charset="2"/>
              <a:buNone/>
            </a:pPr>
            <a:endParaRPr lang="en-US" smtClean="0"/>
          </a:p>
          <a:p>
            <a:pPr eaLnBrk="1" hangingPunct="1">
              <a:buFont typeface="Wingdings 3" pitchFamily="18" charset="2"/>
              <a:buNone/>
            </a:pPr>
            <a:endParaRPr lang="en-US" smtClean="0"/>
          </a:p>
        </p:txBody>
      </p:sp>
    </p:spTree>
  </p:cSld>
  <p:clrMapOvr>
    <a:masterClrMapping/>
  </p:clrMapOvr>
  <p:transition>
    <p:wipe dir="r"/>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p:txBody>
          <a:bodyPr/>
          <a:lstStyle/>
          <a:p>
            <a:pPr eaLnBrk="1" hangingPunct="1"/>
            <a:r>
              <a:rPr lang="en-US" smtClean="0"/>
              <a:t/>
            </a:r>
            <a:br>
              <a:rPr lang="en-US" smtClean="0"/>
            </a:br>
            <a:r>
              <a:rPr lang="en-US" smtClean="0"/>
              <a:t>Why Authorisation routine</a:t>
            </a:r>
          </a:p>
        </p:txBody>
      </p:sp>
      <p:sp>
        <p:nvSpPr>
          <p:cNvPr id="71683" name="Rectangle 3"/>
          <p:cNvSpPr>
            <a:spLocks noGrp="1" noChangeArrowheads="1"/>
          </p:cNvSpPr>
          <p:nvPr>
            <p:ph type="body" idx="1"/>
          </p:nvPr>
        </p:nvSpPr>
        <p:spPr>
          <a:xfrm>
            <a:off x="992188" y="1592263"/>
            <a:ext cx="7874000" cy="4337050"/>
          </a:xfrm>
        </p:spPr>
        <p:txBody>
          <a:bodyPr/>
          <a:lstStyle/>
          <a:p>
            <a:pPr eaLnBrk="1" hangingPunct="1"/>
            <a:r>
              <a:rPr lang="en-US" smtClean="0"/>
              <a:t>To update local files</a:t>
            </a:r>
          </a:p>
          <a:p>
            <a:pPr eaLnBrk="1" hangingPunct="1"/>
            <a:r>
              <a:rPr lang="en-US" smtClean="0"/>
              <a:t>To provide additional validation at authorization stage</a:t>
            </a:r>
          </a:p>
          <a:p>
            <a:pPr eaLnBrk="1" hangingPunct="1"/>
            <a:r>
              <a:rPr lang="en-US" smtClean="0"/>
              <a:t>To provide override processing</a:t>
            </a:r>
          </a:p>
        </p:txBody>
      </p:sp>
    </p:spTree>
  </p:cSld>
  <p:clrMapOvr>
    <a:masterClrMapping/>
  </p:clrMapOvr>
  <p:transition>
    <p:wipe dir="r"/>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title"/>
          </p:nvPr>
        </p:nvSpPr>
        <p:spPr/>
        <p:txBody>
          <a:bodyPr/>
          <a:lstStyle/>
          <a:p>
            <a:pPr eaLnBrk="1" hangingPunct="1"/>
            <a:r>
              <a:rPr lang="en-US" smtClean="0"/>
              <a:t>When Authorisation Routine is Called</a:t>
            </a:r>
          </a:p>
        </p:txBody>
      </p:sp>
      <p:sp>
        <p:nvSpPr>
          <p:cNvPr id="72707" name="Rectangle 3"/>
          <p:cNvSpPr>
            <a:spLocks noGrp="1" noChangeArrowheads="1"/>
          </p:cNvSpPr>
          <p:nvPr>
            <p:ph type="body" idx="1"/>
          </p:nvPr>
        </p:nvSpPr>
        <p:spPr>
          <a:xfrm>
            <a:off x="992188" y="1592263"/>
            <a:ext cx="7874000" cy="4337050"/>
          </a:xfrm>
        </p:spPr>
        <p:txBody>
          <a:bodyPr/>
          <a:lstStyle/>
          <a:p>
            <a:pPr eaLnBrk="1" hangingPunct="1"/>
            <a:r>
              <a:rPr lang="en-US" smtClean="0"/>
              <a:t>Time of Authorisation of Transaction</a:t>
            </a:r>
          </a:p>
          <a:p>
            <a:pPr eaLnBrk="1" hangingPunct="1"/>
            <a:r>
              <a:rPr lang="en-US" smtClean="0"/>
              <a:t>After Field level validations.</a:t>
            </a:r>
          </a:p>
          <a:p>
            <a:pPr eaLnBrk="1" hangingPunct="1"/>
            <a:r>
              <a:rPr lang="en-US" smtClean="0"/>
              <a:t>After standard default processing is done.</a:t>
            </a:r>
          </a:p>
        </p:txBody>
      </p:sp>
    </p:spTree>
  </p:cSld>
  <p:clrMapOvr>
    <a:masterClrMapping/>
  </p:clrMapOvr>
  <p:transition>
    <p:wipe dir="r"/>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ChangeArrowheads="1"/>
          </p:cNvSpPr>
          <p:nvPr>
            <p:ph type="title"/>
          </p:nvPr>
        </p:nvSpPr>
        <p:spPr/>
        <p:txBody>
          <a:bodyPr/>
          <a:lstStyle/>
          <a:p>
            <a:pPr eaLnBrk="1" hangingPunct="1"/>
            <a:r>
              <a:rPr lang="en-US" smtClean="0"/>
              <a:t>Where do we attach the Routine</a:t>
            </a:r>
          </a:p>
        </p:txBody>
      </p:sp>
      <p:sp>
        <p:nvSpPr>
          <p:cNvPr id="73731" name="Rectangle 3"/>
          <p:cNvSpPr>
            <a:spLocks noGrp="1" noChangeArrowheads="1"/>
          </p:cNvSpPr>
          <p:nvPr>
            <p:ph type="body" idx="1"/>
          </p:nvPr>
        </p:nvSpPr>
        <p:spPr>
          <a:xfrm>
            <a:off x="992188" y="1592263"/>
            <a:ext cx="7874000" cy="4337050"/>
          </a:xfrm>
        </p:spPr>
        <p:txBody>
          <a:bodyPr/>
          <a:lstStyle/>
          <a:p>
            <a:pPr eaLnBrk="1" hangingPunct="1"/>
            <a:endParaRPr lang="en-US" smtClean="0"/>
          </a:p>
          <a:p>
            <a:pPr eaLnBrk="1" hangingPunct="1"/>
            <a:endParaRPr lang="en-US" smtClean="0"/>
          </a:p>
          <a:p>
            <a:pPr eaLnBrk="1" hangingPunct="1"/>
            <a:endParaRPr lang="en-US" smtClean="0"/>
          </a:p>
          <a:p>
            <a:pPr eaLnBrk="1" hangingPunct="1"/>
            <a:endParaRPr lang="en-US" smtClean="0"/>
          </a:p>
        </p:txBody>
      </p:sp>
      <p:pic>
        <p:nvPicPr>
          <p:cNvPr id="73732" name="Picture 5"/>
          <p:cNvPicPr>
            <a:picLocks noChangeAspect="1" noChangeArrowheads="1"/>
          </p:cNvPicPr>
          <p:nvPr/>
        </p:nvPicPr>
        <p:blipFill>
          <a:blip r:embed="rId2" cstate="print"/>
          <a:srcRect/>
          <a:stretch>
            <a:fillRect/>
          </a:stretch>
        </p:blipFill>
        <p:spPr bwMode="auto">
          <a:xfrm>
            <a:off x="1341438" y="2386013"/>
            <a:ext cx="6643687" cy="311150"/>
          </a:xfrm>
          <a:prstGeom prst="rect">
            <a:avLst/>
          </a:prstGeom>
          <a:noFill/>
          <a:ln w="19050">
            <a:solidFill>
              <a:srgbClr val="0000FF"/>
            </a:solidFill>
            <a:miter lim="800000"/>
            <a:headEnd/>
            <a:tailEnd/>
          </a:ln>
        </p:spPr>
      </p:pic>
    </p:spTree>
  </p:cSld>
  <p:clrMapOvr>
    <a:masterClrMapping/>
  </p:clrMapOvr>
  <p:transition>
    <p:wipe dir="r"/>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ChangeArrowheads="1"/>
          </p:cNvSpPr>
          <p:nvPr>
            <p:ph type="title"/>
          </p:nvPr>
        </p:nvSpPr>
        <p:spPr/>
        <p:txBody>
          <a:bodyPr/>
          <a:lstStyle/>
          <a:p>
            <a:pPr eaLnBrk="1" hangingPunct="1"/>
            <a:r>
              <a:rPr lang="en-US" smtClean="0"/>
              <a:t>How to create Authorisation Routines - Scenario</a:t>
            </a:r>
          </a:p>
        </p:txBody>
      </p:sp>
      <p:sp>
        <p:nvSpPr>
          <p:cNvPr id="74755" name="Rectangle 3"/>
          <p:cNvSpPr>
            <a:spLocks noGrp="1" noChangeArrowheads="1"/>
          </p:cNvSpPr>
          <p:nvPr>
            <p:ph type="body" idx="1"/>
          </p:nvPr>
        </p:nvSpPr>
        <p:spPr>
          <a:xfrm>
            <a:off x="992188" y="1592263"/>
            <a:ext cx="7874000" cy="4337050"/>
          </a:xfrm>
        </p:spPr>
        <p:txBody>
          <a:bodyPr/>
          <a:lstStyle/>
          <a:p>
            <a:pPr eaLnBrk="1" hangingPunct="1">
              <a:lnSpc>
                <a:spcPct val="115000"/>
              </a:lnSpc>
            </a:pPr>
            <a:r>
              <a:rPr lang="en-US" sz="2000" dirty="0" smtClean="0"/>
              <a:t>Once a record in a version of the FUNDS.TRANSFER application is </a:t>
            </a:r>
            <a:r>
              <a:rPr lang="en-US" sz="2000" dirty="0" err="1" smtClean="0"/>
              <a:t>authorised</a:t>
            </a:r>
            <a:r>
              <a:rPr lang="en-US" sz="2000" dirty="0" smtClean="0"/>
              <a:t>, details from the transaction need to be extracted and written on to a flat file named TRG.FT.DATA for interface purposes.</a:t>
            </a:r>
          </a:p>
          <a:p>
            <a:pPr lvl="2" eaLnBrk="1" hangingPunct="1">
              <a:lnSpc>
                <a:spcPct val="115000"/>
              </a:lnSpc>
              <a:buFont typeface="Wingdings" pitchFamily="2" charset="2"/>
              <a:buChar char="§"/>
            </a:pPr>
            <a:r>
              <a:rPr lang="en-US" sz="2000" dirty="0" smtClean="0"/>
              <a:t>ID of the record in the flat file needs to be the FT id</a:t>
            </a:r>
          </a:p>
          <a:p>
            <a:pPr lvl="2" eaLnBrk="1" hangingPunct="1">
              <a:lnSpc>
                <a:spcPct val="115000"/>
              </a:lnSpc>
              <a:buFont typeface="Wingdings" pitchFamily="2" charset="2"/>
              <a:buChar char="§"/>
            </a:pPr>
            <a:r>
              <a:rPr lang="en-US" sz="2000" dirty="0" smtClean="0"/>
              <a:t>Following field’s values need to be stored in the flat file all delimited with a single space</a:t>
            </a:r>
          </a:p>
          <a:p>
            <a:pPr lvl="3" eaLnBrk="1" hangingPunct="1">
              <a:lnSpc>
                <a:spcPct val="115000"/>
              </a:lnSpc>
              <a:buFont typeface="Wingdings" pitchFamily="2" charset="2"/>
              <a:buChar char="§"/>
            </a:pPr>
            <a:r>
              <a:rPr lang="en-US" sz="1400" dirty="0" smtClean="0">
                <a:solidFill>
                  <a:schemeClr val="tx2"/>
                </a:solidFill>
                <a:latin typeface="Tahoma" pitchFamily="34" charset="0"/>
              </a:rPr>
              <a:t>Credit Account Number</a:t>
            </a:r>
          </a:p>
          <a:p>
            <a:pPr lvl="3" eaLnBrk="1" hangingPunct="1">
              <a:lnSpc>
                <a:spcPct val="115000"/>
              </a:lnSpc>
              <a:buFont typeface="Wingdings" pitchFamily="2" charset="2"/>
              <a:buChar char="§"/>
            </a:pPr>
            <a:r>
              <a:rPr lang="en-US" sz="1400" dirty="0" smtClean="0">
                <a:solidFill>
                  <a:schemeClr val="tx2"/>
                </a:solidFill>
                <a:latin typeface="Tahoma" pitchFamily="34" charset="0"/>
              </a:rPr>
              <a:t>Debit Account Number</a:t>
            </a:r>
          </a:p>
          <a:p>
            <a:pPr lvl="3" eaLnBrk="1" hangingPunct="1">
              <a:lnSpc>
                <a:spcPct val="115000"/>
              </a:lnSpc>
              <a:buFont typeface="Wingdings" pitchFamily="2" charset="2"/>
              <a:buChar char="§"/>
            </a:pPr>
            <a:r>
              <a:rPr lang="en-US" sz="1400" dirty="0" smtClean="0">
                <a:solidFill>
                  <a:schemeClr val="tx2"/>
                </a:solidFill>
                <a:latin typeface="Tahoma" pitchFamily="34" charset="0"/>
              </a:rPr>
              <a:t>Value Date</a:t>
            </a:r>
          </a:p>
          <a:p>
            <a:pPr lvl="3" eaLnBrk="1" hangingPunct="1">
              <a:lnSpc>
                <a:spcPct val="115000"/>
              </a:lnSpc>
              <a:buFont typeface="Wingdings" pitchFamily="2" charset="2"/>
              <a:buChar char="§"/>
            </a:pPr>
            <a:r>
              <a:rPr lang="en-US" sz="1400" dirty="0" smtClean="0">
                <a:solidFill>
                  <a:schemeClr val="tx2"/>
                </a:solidFill>
                <a:latin typeface="Tahoma" pitchFamily="34" charset="0"/>
              </a:rPr>
              <a:t>Debit Amount</a:t>
            </a:r>
          </a:p>
          <a:p>
            <a:pPr lvl="3" eaLnBrk="1" hangingPunct="1">
              <a:lnSpc>
                <a:spcPct val="115000"/>
              </a:lnSpc>
              <a:buFont typeface="Wingdings" pitchFamily="2" charset="2"/>
              <a:buChar char="§"/>
            </a:pPr>
            <a:r>
              <a:rPr lang="en-US" sz="1400" dirty="0" smtClean="0">
                <a:solidFill>
                  <a:schemeClr val="tx2"/>
                </a:solidFill>
                <a:latin typeface="Tahoma" pitchFamily="34" charset="0"/>
              </a:rPr>
              <a:t>Debit Currency</a:t>
            </a:r>
          </a:p>
          <a:p>
            <a:pPr lvl="2" eaLnBrk="1" hangingPunct="1">
              <a:lnSpc>
                <a:spcPct val="115000"/>
              </a:lnSpc>
              <a:buFont typeface="Trebuchet MS" pitchFamily="34" charset="0"/>
              <a:buNone/>
            </a:pPr>
            <a:endParaRPr lang="en-US" sz="2800" dirty="0" smtClean="0"/>
          </a:p>
          <a:p>
            <a:pPr eaLnBrk="1" hangingPunct="1">
              <a:lnSpc>
                <a:spcPct val="115000"/>
              </a:lnSpc>
            </a:pPr>
            <a:endParaRPr lang="en-US" sz="2000" dirty="0" smtClean="0"/>
          </a:p>
        </p:txBody>
      </p:sp>
    </p:spTree>
  </p:cSld>
  <p:clrMapOvr>
    <a:masterClrMapping/>
  </p:clrMapOvr>
  <p:transition>
    <p:wipe dir="r"/>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p:txBody>
          <a:bodyPr/>
          <a:lstStyle/>
          <a:p>
            <a:pPr eaLnBrk="1" hangingPunct="1"/>
            <a:r>
              <a:rPr lang="en-US" smtClean="0"/>
              <a:t>Solution</a:t>
            </a:r>
          </a:p>
        </p:txBody>
      </p:sp>
      <p:sp>
        <p:nvSpPr>
          <p:cNvPr id="75779" name="Rectangle 3"/>
          <p:cNvSpPr>
            <a:spLocks noGrp="1" noChangeArrowheads="1"/>
          </p:cNvSpPr>
          <p:nvPr>
            <p:ph type="body" idx="1"/>
          </p:nvPr>
        </p:nvSpPr>
        <p:spPr>
          <a:xfrm>
            <a:off x="992188" y="1592263"/>
            <a:ext cx="7874000" cy="4337050"/>
          </a:xfrm>
        </p:spPr>
        <p:txBody>
          <a:bodyPr/>
          <a:lstStyle/>
          <a:p>
            <a:pPr eaLnBrk="1" hangingPunct="1">
              <a:buFont typeface="Wingdings 3" pitchFamily="18" charset="2"/>
              <a:buNone/>
            </a:pPr>
            <a:r>
              <a:rPr lang="en-US" smtClean="0"/>
              <a:t>	</a:t>
            </a:r>
          </a:p>
          <a:p>
            <a:pPr eaLnBrk="1" hangingPunct="1">
              <a:buFont typeface="Wingdings 3" pitchFamily="18" charset="2"/>
              <a:buNone/>
            </a:pPr>
            <a:endParaRPr lang="en-US" smtClean="0"/>
          </a:p>
          <a:p>
            <a:pPr eaLnBrk="1" hangingPunct="1">
              <a:buFont typeface="Wingdings 3" pitchFamily="18" charset="2"/>
              <a:buNone/>
            </a:pPr>
            <a:endParaRPr lang="en-US" smtClean="0"/>
          </a:p>
          <a:p>
            <a:pPr eaLnBrk="1" hangingPunct="1">
              <a:buFont typeface="Wingdings 3" pitchFamily="18" charset="2"/>
              <a:buNone/>
            </a:pPr>
            <a:endParaRPr lang="en-US" smtClean="0"/>
          </a:p>
          <a:p>
            <a:pPr eaLnBrk="1" hangingPunct="1">
              <a:buFont typeface="Wingdings 3" pitchFamily="18" charset="2"/>
              <a:buNone/>
            </a:pPr>
            <a:endParaRPr lang="en-US" smtClean="0"/>
          </a:p>
          <a:p>
            <a:pPr eaLnBrk="1" hangingPunct="1">
              <a:buFont typeface="Wingdings 3" pitchFamily="18" charset="2"/>
              <a:buNone/>
            </a:pPr>
            <a:endParaRPr lang="en-US" smtClean="0"/>
          </a:p>
          <a:p>
            <a:pPr eaLnBrk="1" hangingPunct="1"/>
            <a:r>
              <a:rPr lang="en-US" smtClean="0"/>
              <a:t>Creates a Sequential File </a:t>
            </a:r>
          </a:p>
          <a:p>
            <a:pPr eaLnBrk="1" hangingPunct="1"/>
            <a:r>
              <a:rPr lang="en-US" smtClean="0"/>
              <a:t>File created for updation</a:t>
            </a:r>
          </a:p>
        </p:txBody>
      </p:sp>
      <p:pic>
        <p:nvPicPr>
          <p:cNvPr id="75780" name="Picture 5"/>
          <p:cNvPicPr>
            <a:picLocks noChangeAspect="1" noChangeArrowheads="1"/>
          </p:cNvPicPr>
          <p:nvPr/>
        </p:nvPicPr>
        <p:blipFill>
          <a:blip r:embed="rId2" cstate="print"/>
          <a:srcRect/>
          <a:stretch>
            <a:fillRect/>
          </a:stretch>
        </p:blipFill>
        <p:spPr bwMode="auto">
          <a:xfrm>
            <a:off x="2025650" y="1838325"/>
            <a:ext cx="5246688" cy="1408113"/>
          </a:xfrm>
          <a:prstGeom prst="rect">
            <a:avLst/>
          </a:prstGeom>
          <a:noFill/>
          <a:ln w="19050">
            <a:solidFill>
              <a:srgbClr val="0000FF"/>
            </a:solidFill>
            <a:miter lim="800000"/>
            <a:headEnd/>
            <a:tailEnd/>
          </a:ln>
        </p:spPr>
      </p:pic>
    </p:spTree>
  </p:cSld>
  <p:clrMapOvr>
    <a:masterClrMapping/>
  </p:clrMapOvr>
  <p:transition>
    <p:wipe dir="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pPr eaLnBrk="1" hangingPunct="1"/>
            <a:r>
              <a:rPr lang="en-US" smtClean="0"/>
              <a:t>R.NEW</a:t>
            </a:r>
          </a:p>
        </p:txBody>
      </p:sp>
      <p:sp>
        <p:nvSpPr>
          <p:cNvPr id="15363" name="Rectangle 3"/>
          <p:cNvSpPr>
            <a:spLocks noGrp="1" noChangeArrowheads="1"/>
          </p:cNvSpPr>
          <p:nvPr>
            <p:ph type="body" idx="1"/>
          </p:nvPr>
        </p:nvSpPr>
        <p:spPr>
          <a:xfrm>
            <a:off x="992188" y="1592263"/>
            <a:ext cx="7874000" cy="4337050"/>
          </a:xfrm>
        </p:spPr>
        <p:txBody>
          <a:bodyPr/>
          <a:lstStyle/>
          <a:p>
            <a:pPr eaLnBrk="1" hangingPunct="1"/>
            <a:r>
              <a:rPr lang="en-US" smtClean="0"/>
              <a:t>Definition in I_COMMON : DIM R.NEW(C$SYSDIM)</a:t>
            </a:r>
          </a:p>
          <a:p>
            <a:pPr eaLnBrk="1" hangingPunct="1"/>
            <a:r>
              <a:rPr lang="en-US" smtClean="0"/>
              <a:t>C$SYSDIM = 500</a:t>
            </a:r>
          </a:p>
          <a:p>
            <a:pPr eaLnBrk="1" hangingPunct="1"/>
            <a:r>
              <a:rPr lang="en-US" smtClean="0"/>
              <a:t>No application in T24 has more than 500 fields</a:t>
            </a:r>
          </a:p>
        </p:txBody>
      </p:sp>
    </p:spTree>
  </p:cSld>
  <p:clrMapOvr>
    <a:masterClrMapping/>
  </p:clrMapOvr>
  <p:transition>
    <p:wipe dir="r"/>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Title 1"/>
          <p:cNvSpPr>
            <a:spLocks noGrp="1"/>
          </p:cNvSpPr>
          <p:nvPr>
            <p:ph type="title"/>
          </p:nvPr>
        </p:nvSpPr>
        <p:spPr/>
        <p:txBody>
          <a:bodyPr/>
          <a:lstStyle/>
          <a:p>
            <a:r>
              <a:rPr lang="en-US" smtClean="0"/>
              <a:t>Routine</a:t>
            </a:r>
          </a:p>
        </p:txBody>
      </p:sp>
      <p:sp>
        <p:nvSpPr>
          <p:cNvPr id="76803" name="Content Placeholder 2"/>
          <p:cNvSpPr>
            <a:spLocks noGrp="1"/>
          </p:cNvSpPr>
          <p:nvPr>
            <p:ph idx="1"/>
          </p:nvPr>
        </p:nvSpPr>
        <p:spPr>
          <a:xfrm>
            <a:off x="992188" y="1592263"/>
            <a:ext cx="7874000" cy="4638675"/>
          </a:xfrm>
        </p:spPr>
        <p:txBody>
          <a:bodyPr/>
          <a:lstStyle/>
          <a:p>
            <a:endParaRPr lang="en-US" smtClean="0"/>
          </a:p>
        </p:txBody>
      </p:sp>
      <p:pic>
        <p:nvPicPr>
          <p:cNvPr id="76804" name="Picture 2"/>
          <p:cNvPicPr>
            <a:picLocks noChangeAspect="1" noChangeArrowheads="1"/>
          </p:cNvPicPr>
          <p:nvPr/>
        </p:nvPicPr>
        <p:blipFill>
          <a:blip r:embed="rId2" cstate="print"/>
          <a:srcRect/>
          <a:stretch>
            <a:fillRect/>
          </a:stretch>
        </p:blipFill>
        <p:spPr bwMode="auto">
          <a:xfrm>
            <a:off x="1398588" y="1479550"/>
            <a:ext cx="6843712" cy="4840288"/>
          </a:xfrm>
          <a:prstGeom prst="rect">
            <a:avLst/>
          </a:prstGeom>
          <a:noFill/>
          <a:ln w="19050">
            <a:solidFill>
              <a:srgbClr val="0000FF"/>
            </a:solidFill>
            <a:miter lim="800000"/>
            <a:headEnd/>
            <a:tailEnd/>
          </a:ln>
        </p:spPr>
      </p:pic>
    </p:spTree>
  </p:cSld>
  <p:clrMapOvr>
    <a:masterClrMapping/>
  </p:clrMapOvr>
  <p:transition>
    <p:wipe dir="r"/>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p:txBody>
          <a:bodyPr/>
          <a:lstStyle/>
          <a:p>
            <a:pPr eaLnBrk="1" hangingPunct="1"/>
            <a:r>
              <a:rPr lang="en-US" smtClean="0"/>
              <a:t>Compile and Catalogue</a:t>
            </a:r>
          </a:p>
        </p:txBody>
      </p:sp>
      <p:sp>
        <p:nvSpPr>
          <p:cNvPr id="77827" name="Content Placeholder 3"/>
          <p:cNvSpPr>
            <a:spLocks noGrp="1"/>
          </p:cNvSpPr>
          <p:nvPr>
            <p:ph idx="1"/>
          </p:nvPr>
        </p:nvSpPr>
        <p:spPr>
          <a:xfrm>
            <a:off x="992188" y="1592263"/>
            <a:ext cx="7874000" cy="4638675"/>
          </a:xfrm>
        </p:spPr>
        <p:txBody>
          <a:bodyPr/>
          <a:lstStyle/>
          <a:p>
            <a:endParaRPr lang="en-US" smtClean="0"/>
          </a:p>
        </p:txBody>
      </p:sp>
      <p:pic>
        <p:nvPicPr>
          <p:cNvPr id="77828" name="Picture 4"/>
          <p:cNvPicPr>
            <a:picLocks noChangeAspect="1" noChangeArrowheads="1"/>
          </p:cNvPicPr>
          <p:nvPr/>
        </p:nvPicPr>
        <p:blipFill>
          <a:blip r:embed="rId2" cstate="print"/>
          <a:srcRect/>
          <a:stretch>
            <a:fillRect/>
          </a:stretch>
        </p:blipFill>
        <p:spPr bwMode="auto">
          <a:xfrm>
            <a:off x="1014413" y="1735138"/>
            <a:ext cx="7870825" cy="3708400"/>
          </a:xfrm>
          <a:prstGeom prst="rect">
            <a:avLst/>
          </a:prstGeom>
          <a:noFill/>
          <a:ln w="19050">
            <a:solidFill>
              <a:srgbClr val="0000FF"/>
            </a:solidFill>
            <a:miter lim="800000"/>
            <a:headEnd/>
            <a:tailEnd/>
          </a:ln>
        </p:spPr>
      </p:pic>
    </p:spTree>
  </p:cSld>
  <p:clrMapOvr>
    <a:masterClrMapping/>
  </p:clrMapOvr>
  <p:transition>
    <p:wipe dir="r"/>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Grp="1" noChangeArrowheads="1"/>
          </p:cNvSpPr>
          <p:nvPr>
            <p:ph type="title"/>
          </p:nvPr>
        </p:nvSpPr>
        <p:spPr/>
        <p:txBody>
          <a:bodyPr/>
          <a:lstStyle/>
          <a:p>
            <a:pPr eaLnBrk="1" hangingPunct="1"/>
            <a:r>
              <a:rPr lang="en-US" smtClean="0"/>
              <a:t>Create the Version</a:t>
            </a:r>
          </a:p>
        </p:txBody>
      </p:sp>
      <p:sp>
        <p:nvSpPr>
          <p:cNvPr id="78851" name="Content Placeholder 3"/>
          <p:cNvSpPr>
            <a:spLocks noGrp="1"/>
          </p:cNvSpPr>
          <p:nvPr>
            <p:ph idx="1"/>
          </p:nvPr>
        </p:nvSpPr>
        <p:spPr>
          <a:xfrm>
            <a:off x="992188" y="1592263"/>
            <a:ext cx="7874000" cy="4638675"/>
          </a:xfrm>
        </p:spPr>
        <p:txBody>
          <a:bodyPr/>
          <a:lstStyle/>
          <a:p>
            <a:endParaRPr lang="en-US" smtClean="0"/>
          </a:p>
        </p:txBody>
      </p:sp>
      <p:pic>
        <p:nvPicPr>
          <p:cNvPr id="78852" name="Picture 4"/>
          <p:cNvPicPr>
            <a:picLocks noChangeAspect="1" noChangeArrowheads="1"/>
          </p:cNvPicPr>
          <p:nvPr/>
        </p:nvPicPr>
        <p:blipFill>
          <a:blip r:embed="rId2" cstate="print"/>
          <a:srcRect/>
          <a:stretch>
            <a:fillRect/>
          </a:stretch>
        </p:blipFill>
        <p:spPr bwMode="auto">
          <a:xfrm>
            <a:off x="1770063" y="1735138"/>
            <a:ext cx="5956300" cy="2347912"/>
          </a:xfrm>
          <a:prstGeom prst="rect">
            <a:avLst/>
          </a:prstGeom>
          <a:noFill/>
          <a:ln w="19050">
            <a:solidFill>
              <a:srgbClr val="0000FF"/>
            </a:solidFill>
            <a:miter lim="800000"/>
            <a:headEnd/>
            <a:tailEnd/>
          </a:ln>
        </p:spPr>
      </p:pic>
    </p:spTree>
  </p:cSld>
  <p:clrMapOvr>
    <a:masterClrMapping/>
  </p:clrMapOvr>
  <p:transition>
    <p:wipe dir="r"/>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ChangeArrowheads="1"/>
          </p:cNvSpPr>
          <p:nvPr>
            <p:ph type="title"/>
          </p:nvPr>
        </p:nvSpPr>
        <p:spPr/>
        <p:txBody>
          <a:bodyPr/>
          <a:lstStyle/>
          <a:p>
            <a:pPr eaLnBrk="1" hangingPunct="1"/>
            <a:r>
              <a:rPr lang="en-US" smtClean="0"/>
              <a:t>Commit the Version</a:t>
            </a:r>
          </a:p>
        </p:txBody>
      </p:sp>
      <p:sp>
        <p:nvSpPr>
          <p:cNvPr id="79875" name="Content Placeholder 3"/>
          <p:cNvSpPr>
            <a:spLocks noGrp="1"/>
          </p:cNvSpPr>
          <p:nvPr>
            <p:ph idx="1"/>
          </p:nvPr>
        </p:nvSpPr>
        <p:spPr>
          <a:xfrm>
            <a:off x="992188" y="1592263"/>
            <a:ext cx="7874000" cy="4638675"/>
          </a:xfrm>
        </p:spPr>
        <p:txBody>
          <a:bodyPr/>
          <a:lstStyle/>
          <a:p>
            <a:endParaRPr lang="en-US" smtClean="0"/>
          </a:p>
        </p:txBody>
      </p:sp>
      <p:pic>
        <p:nvPicPr>
          <p:cNvPr id="79876" name="Picture 4"/>
          <p:cNvPicPr>
            <a:picLocks noChangeAspect="1" noChangeArrowheads="1"/>
          </p:cNvPicPr>
          <p:nvPr/>
        </p:nvPicPr>
        <p:blipFill>
          <a:blip r:embed="rId3" cstate="print"/>
          <a:srcRect/>
          <a:stretch>
            <a:fillRect/>
          </a:stretch>
        </p:blipFill>
        <p:spPr bwMode="auto">
          <a:xfrm>
            <a:off x="1554163" y="1641475"/>
            <a:ext cx="6805612" cy="3357563"/>
          </a:xfrm>
          <a:prstGeom prst="rect">
            <a:avLst/>
          </a:prstGeom>
          <a:noFill/>
          <a:ln w="19050">
            <a:solidFill>
              <a:srgbClr val="0000FF"/>
            </a:solidFill>
            <a:miter lim="800000"/>
            <a:headEnd/>
            <a:tailEnd/>
          </a:ln>
        </p:spPr>
      </p:pic>
    </p:spTree>
  </p:cSld>
  <p:clrMapOvr>
    <a:masterClrMapping/>
  </p:clrMapOvr>
  <p:transition>
    <p:wipe dir="r"/>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ChangeArrowheads="1"/>
          </p:cNvSpPr>
          <p:nvPr>
            <p:ph type="title"/>
          </p:nvPr>
        </p:nvSpPr>
        <p:spPr/>
        <p:txBody>
          <a:bodyPr/>
          <a:lstStyle/>
          <a:p>
            <a:pPr eaLnBrk="1" hangingPunct="1"/>
            <a:r>
              <a:rPr lang="en-US" smtClean="0"/>
              <a:t>Value in TRG.FT.INTERFACE</a:t>
            </a:r>
          </a:p>
        </p:txBody>
      </p:sp>
      <p:sp>
        <p:nvSpPr>
          <p:cNvPr id="80899" name="Content Placeholder 3"/>
          <p:cNvSpPr>
            <a:spLocks noGrp="1"/>
          </p:cNvSpPr>
          <p:nvPr>
            <p:ph idx="1"/>
          </p:nvPr>
        </p:nvSpPr>
        <p:spPr>
          <a:xfrm>
            <a:off x="992188" y="1592263"/>
            <a:ext cx="7874000" cy="4638675"/>
          </a:xfrm>
        </p:spPr>
        <p:txBody>
          <a:bodyPr/>
          <a:lstStyle/>
          <a:p>
            <a:endParaRPr lang="en-US" smtClean="0"/>
          </a:p>
        </p:txBody>
      </p:sp>
      <p:pic>
        <p:nvPicPr>
          <p:cNvPr id="80900" name="Picture 4"/>
          <p:cNvPicPr>
            <a:picLocks noChangeAspect="1" noChangeArrowheads="1"/>
          </p:cNvPicPr>
          <p:nvPr/>
        </p:nvPicPr>
        <p:blipFill>
          <a:blip r:embed="rId2" cstate="print"/>
          <a:srcRect/>
          <a:stretch>
            <a:fillRect/>
          </a:stretch>
        </p:blipFill>
        <p:spPr bwMode="auto">
          <a:xfrm>
            <a:off x="2181225" y="3079750"/>
            <a:ext cx="4570413" cy="1577975"/>
          </a:xfrm>
          <a:prstGeom prst="rect">
            <a:avLst/>
          </a:prstGeom>
          <a:noFill/>
          <a:ln w="19050">
            <a:solidFill>
              <a:srgbClr val="0000FF"/>
            </a:solidFill>
            <a:miter lim="800000"/>
            <a:headEnd/>
            <a:tailEnd/>
          </a:ln>
        </p:spPr>
      </p:pic>
      <p:pic>
        <p:nvPicPr>
          <p:cNvPr id="80901" name="Picture 5"/>
          <p:cNvPicPr>
            <a:picLocks noChangeAspect="1" noChangeArrowheads="1"/>
          </p:cNvPicPr>
          <p:nvPr/>
        </p:nvPicPr>
        <p:blipFill>
          <a:blip r:embed="rId3" cstate="print"/>
          <a:srcRect/>
          <a:stretch>
            <a:fillRect/>
          </a:stretch>
        </p:blipFill>
        <p:spPr bwMode="auto">
          <a:xfrm>
            <a:off x="2179638" y="1751013"/>
            <a:ext cx="4541837" cy="1160462"/>
          </a:xfrm>
          <a:prstGeom prst="rect">
            <a:avLst/>
          </a:prstGeom>
          <a:noFill/>
          <a:ln w="19050">
            <a:solidFill>
              <a:srgbClr val="0000FF"/>
            </a:solidFill>
            <a:miter lim="800000"/>
            <a:headEnd/>
            <a:tailEnd/>
          </a:ln>
        </p:spPr>
      </p:pic>
    </p:spTree>
  </p:cSld>
  <p:clrMapOvr>
    <a:masterClrMapping/>
  </p:clrMapOvr>
  <p:transition>
    <p:wipe dir="r"/>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title"/>
          </p:nvPr>
        </p:nvSpPr>
        <p:spPr/>
        <p:txBody>
          <a:bodyPr/>
          <a:lstStyle/>
          <a:p>
            <a:pPr eaLnBrk="1" hangingPunct="1"/>
            <a:r>
              <a:rPr lang="en-US" smtClean="0"/>
              <a:t>Workshop 1</a:t>
            </a:r>
          </a:p>
        </p:txBody>
      </p:sp>
      <p:sp>
        <p:nvSpPr>
          <p:cNvPr id="81923" name="Rectangle 3"/>
          <p:cNvSpPr>
            <a:spLocks noGrp="1" noChangeArrowheads="1"/>
          </p:cNvSpPr>
          <p:nvPr>
            <p:ph type="body" idx="1"/>
          </p:nvPr>
        </p:nvSpPr>
        <p:spPr>
          <a:xfrm>
            <a:off x="992188" y="1592263"/>
            <a:ext cx="7874000" cy="4337050"/>
          </a:xfrm>
        </p:spPr>
        <p:txBody>
          <a:bodyPr/>
          <a:lstStyle/>
          <a:p>
            <a:pPr eaLnBrk="1" hangingPunct="1"/>
            <a:r>
              <a:rPr lang="en-US" dirty="0" smtClean="0"/>
              <a:t> Create version for Account application and input a record using the version. </a:t>
            </a:r>
          </a:p>
          <a:p>
            <a:pPr eaLnBrk="1" hangingPunct="1"/>
            <a:r>
              <a:rPr lang="en-US" dirty="0" smtClean="0"/>
              <a:t>When the record is </a:t>
            </a:r>
            <a:r>
              <a:rPr lang="en-US" dirty="0" err="1" smtClean="0"/>
              <a:t>authorised</a:t>
            </a:r>
            <a:r>
              <a:rPr lang="en-US" dirty="0" smtClean="0"/>
              <a:t> using the version it has to check for </a:t>
            </a:r>
          </a:p>
          <a:p>
            <a:pPr lvl="1" eaLnBrk="1" hangingPunct="1"/>
            <a:r>
              <a:rPr lang="en-US" dirty="0" smtClean="0"/>
              <a:t>If the Currency is USD or GBP then Nationality or residence of the customer should be US </a:t>
            </a:r>
          </a:p>
          <a:p>
            <a:pPr lvl="1" eaLnBrk="1" hangingPunct="1"/>
            <a:r>
              <a:rPr lang="en-US" dirty="0" smtClean="0"/>
              <a:t>Else it should display a error message “WRONG CURRENCY ENTERED FOR THIS CUSTOMER”</a:t>
            </a:r>
          </a:p>
        </p:txBody>
      </p:sp>
    </p:spTree>
  </p:cSld>
  <p:clrMapOvr>
    <a:masterClrMapping/>
  </p:clrMapOvr>
  <p:transition>
    <p:wipe dir="r"/>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Title 1"/>
          <p:cNvSpPr>
            <a:spLocks noGrp="1"/>
          </p:cNvSpPr>
          <p:nvPr>
            <p:ph type="title"/>
          </p:nvPr>
        </p:nvSpPr>
        <p:spPr/>
        <p:txBody>
          <a:bodyPr/>
          <a:lstStyle/>
          <a:p>
            <a:r>
              <a:rPr lang="en-US" smtClean="0"/>
              <a:t>Solution</a:t>
            </a:r>
          </a:p>
        </p:txBody>
      </p:sp>
      <p:sp>
        <p:nvSpPr>
          <p:cNvPr id="82947" name="Content Placeholder 2"/>
          <p:cNvSpPr>
            <a:spLocks noGrp="1"/>
          </p:cNvSpPr>
          <p:nvPr>
            <p:ph idx="1"/>
          </p:nvPr>
        </p:nvSpPr>
        <p:spPr>
          <a:xfrm>
            <a:off x="992188" y="1592263"/>
            <a:ext cx="7874000" cy="4638675"/>
          </a:xfrm>
        </p:spPr>
        <p:txBody>
          <a:bodyPr/>
          <a:lstStyle/>
          <a:p>
            <a:endParaRPr lang="en-US" smtClean="0"/>
          </a:p>
        </p:txBody>
      </p:sp>
      <p:pic>
        <p:nvPicPr>
          <p:cNvPr id="5" name="Picture 4"/>
          <p:cNvPicPr/>
          <p:nvPr/>
        </p:nvPicPr>
        <p:blipFill>
          <a:blip r:embed="rId2" cstate="print"/>
          <a:srcRect l="16649" t="18125" r="45368" b="23906"/>
          <a:stretch>
            <a:fillRect/>
          </a:stretch>
        </p:blipFill>
        <p:spPr bwMode="auto">
          <a:xfrm>
            <a:off x="1160405" y="1264561"/>
            <a:ext cx="6488281" cy="4966377"/>
          </a:xfrm>
          <a:prstGeom prst="rect">
            <a:avLst/>
          </a:prstGeom>
          <a:noFill/>
          <a:ln w="9525">
            <a:noFill/>
            <a:miter lim="800000"/>
            <a:headEnd/>
            <a:tailEnd/>
          </a:ln>
        </p:spPr>
      </p:pic>
    </p:spTree>
  </p:cSld>
  <p:clrMapOvr>
    <a:masterClrMapping/>
  </p:clrMapOvr>
  <p:transition>
    <p:wipe dir="r"/>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ChangeArrowheads="1"/>
          </p:cNvSpPr>
          <p:nvPr>
            <p:ph type="title"/>
          </p:nvPr>
        </p:nvSpPr>
        <p:spPr/>
        <p:txBody>
          <a:bodyPr/>
          <a:lstStyle/>
          <a:p>
            <a:pPr eaLnBrk="1" hangingPunct="1"/>
            <a:r>
              <a:rPr lang="en-US" smtClean="0"/>
              <a:t>Attach the routine</a:t>
            </a:r>
          </a:p>
        </p:txBody>
      </p:sp>
      <p:sp>
        <p:nvSpPr>
          <p:cNvPr id="83971" name="Content Placeholder 3"/>
          <p:cNvSpPr>
            <a:spLocks noGrp="1"/>
          </p:cNvSpPr>
          <p:nvPr>
            <p:ph idx="1"/>
          </p:nvPr>
        </p:nvSpPr>
        <p:spPr>
          <a:xfrm>
            <a:off x="992188" y="1592263"/>
            <a:ext cx="7874000" cy="4638675"/>
          </a:xfrm>
        </p:spPr>
        <p:txBody>
          <a:bodyPr/>
          <a:lstStyle/>
          <a:p>
            <a:endParaRPr lang="en-US" smtClean="0"/>
          </a:p>
        </p:txBody>
      </p:sp>
      <p:pic>
        <p:nvPicPr>
          <p:cNvPr id="5" name="Picture 4"/>
          <p:cNvPicPr/>
          <p:nvPr/>
        </p:nvPicPr>
        <p:blipFill>
          <a:blip r:embed="rId2" cstate="print"/>
          <a:srcRect t="29688" r="68668" b="30156"/>
          <a:stretch>
            <a:fillRect/>
          </a:stretch>
        </p:blipFill>
        <p:spPr bwMode="auto">
          <a:xfrm>
            <a:off x="1628611" y="1778623"/>
            <a:ext cx="4782947" cy="3933688"/>
          </a:xfrm>
          <a:prstGeom prst="rect">
            <a:avLst/>
          </a:prstGeom>
          <a:noFill/>
          <a:ln w="9525">
            <a:noFill/>
            <a:miter lim="800000"/>
            <a:headEnd/>
            <a:tailEnd/>
          </a:ln>
        </p:spPr>
      </p:pic>
    </p:spTree>
  </p:cSld>
  <p:clrMapOvr>
    <a:masterClrMapping/>
  </p:clrMapOvr>
  <p:transition>
    <p:wipe dir="r"/>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ChangeArrowheads="1"/>
          </p:cNvSpPr>
          <p:nvPr>
            <p:ph type="title"/>
          </p:nvPr>
        </p:nvSpPr>
        <p:spPr/>
        <p:txBody>
          <a:bodyPr/>
          <a:lstStyle/>
          <a:p>
            <a:pPr eaLnBrk="1" hangingPunct="1"/>
            <a:r>
              <a:rPr lang="en-US" smtClean="0"/>
              <a:t>Authorise</a:t>
            </a:r>
          </a:p>
        </p:txBody>
      </p:sp>
      <p:sp>
        <p:nvSpPr>
          <p:cNvPr id="84995" name="Content Placeholder 3"/>
          <p:cNvSpPr>
            <a:spLocks noGrp="1"/>
          </p:cNvSpPr>
          <p:nvPr>
            <p:ph idx="1"/>
          </p:nvPr>
        </p:nvSpPr>
        <p:spPr>
          <a:xfrm>
            <a:off x="992188" y="1592263"/>
            <a:ext cx="7874000" cy="4638675"/>
          </a:xfrm>
        </p:spPr>
        <p:txBody>
          <a:bodyPr/>
          <a:lstStyle/>
          <a:p>
            <a:endParaRPr lang="en-US" smtClean="0"/>
          </a:p>
        </p:txBody>
      </p:sp>
      <p:pic>
        <p:nvPicPr>
          <p:cNvPr id="5" name="Picture 4"/>
          <p:cNvPicPr/>
          <p:nvPr/>
        </p:nvPicPr>
        <p:blipFill>
          <a:blip r:embed="rId2" cstate="print"/>
          <a:srcRect l="16925" t="49687" r="43610" b="8107"/>
          <a:stretch>
            <a:fillRect/>
          </a:stretch>
        </p:blipFill>
        <p:spPr bwMode="auto">
          <a:xfrm>
            <a:off x="2229284" y="2017611"/>
            <a:ext cx="4989097" cy="3501061"/>
          </a:xfrm>
          <a:prstGeom prst="rect">
            <a:avLst/>
          </a:prstGeom>
          <a:noFill/>
          <a:ln w="9525">
            <a:noFill/>
            <a:miter lim="800000"/>
            <a:headEnd/>
            <a:tailEnd/>
          </a:ln>
        </p:spPr>
      </p:pic>
    </p:spTree>
  </p:cSld>
  <p:clrMapOvr>
    <a:masterClrMapping/>
  </p:clrMapOvr>
  <p:transition>
    <p:wipe dir="r"/>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ChangeArrowheads="1"/>
          </p:cNvSpPr>
          <p:nvPr>
            <p:ph type="title"/>
          </p:nvPr>
        </p:nvSpPr>
        <p:spPr/>
        <p:txBody>
          <a:bodyPr/>
          <a:lstStyle/>
          <a:p>
            <a:pPr eaLnBrk="1" hangingPunct="1"/>
            <a:r>
              <a:rPr lang="en-US" smtClean="0"/>
              <a:t>Scenario	</a:t>
            </a:r>
          </a:p>
        </p:txBody>
      </p:sp>
      <p:sp>
        <p:nvSpPr>
          <p:cNvPr id="86019" name="Rectangle 3"/>
          <p:cNvSpPr>
            <a:spLocks noGrp="1" noChangeArrowheads="1"/>
          </p:cNvSpPr>
          <p:nvPr>
            <p:ph type="body" idx="1"/>
          </p:nvPr>
        </p:nvSpPr>
        <p:spPr>
          <a:xfrm>
            <a:off x="992188" y="1592263"/>
            <a:ext cx="7874000" cy="4337050"/>
          </a:xfrm>
        </p:spPr>
        <p:txBody>
          <a:bodyPr/>
          <a:lstStyle/>
          <a:p>
            <a:pPr eaLnBrk="1" hangingPunct="1"/>
            <a:r>
              <a:rPr lang="en-US" smtClean="0"/>
              <a:t>What happens if no of authorisers is two</a:t>
            </a:r>
          </a:p>
          <a:p>
            <a:pPr lvl="1" eaLnBrk="1" hangingPunct="1"/>
            <a:r>
              <a:rPr lang="en-US" smtClean="0"/>
              <a:t>First Authorisation will not call authorisation routine</a:t>
            </a:r>
          </a:p>
          <a:p>
            <a:pPr lvl="1" eaLnBrk="1" hangingPunct="1"/>
            <a:r>
              <a:rPr lang="en-US" smtClean="0"/>
              <a:t>Its called during Second authorisation</a:t>
            </a:r>
          </a:p>
        </p:txBody>
      </p:sp>
      <p:pic>
        <p:nvPicPr>
          <p:cNvPr id="86020" name="Picture 6"/>
          <p:cNvPicPr>
            <a:picLocks noChangeAspect="1" noChangeArrowheads="1"/>
          </p:cNvPicPr>
          <p:nvPr/>
        </p:nvPicPr>
        <p:blipFill>
          <a:blip r:embed="rId2" cstate="print"/>
          <a:srcRect/>
          <a:stretch>
            <a:fillRect/>
          </a:stretch>
        </p:blipFill>
        <p:spPr bwMode="auto">
          <a:xfrm>
            <a:off x="2054225" y="3363913"/>
            <a:ext cx="5130800" cy="293687"/>
          </a:xfrm>
          <a:prstGeom prst="rect">
            <a:avLst/>
          </a:prstGeom>
          <a:noFill/>
          <a:ln w="19050">
            <a:solidFill>
              <a:srgbClr val="0000FF"/>
            </a:solidFill>
            <a:miter lim="800000"/>
            <a:headEnd/>
            <a:tailEnd/>
          </a:ln>
        </p:spPr>
      </p:pic>
    </p:spTree>
  </p:cSld>
  <p:clrMapOvr>
    <a:masterClrMapping/>
  </p:clrMapOvr>
  <p:transition>
    <p:wipe dir="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pPr eaLnBrk="1" hangingPunct="1"/>
            <a:r>
              <a:rPr lang="en-US" smtClean="0"/>
              <a:t>ID.NEW and R.NEW</a:t>
            </a:r>
          </a:p>
        </p:txBody>
      </p:sp>
      <p:sp>
        <p:nvSpPr>
          <p:cNvPr id="9219" name="Slide Number Placeholder 12"/>
          <p:cNvSpPr>
            <a:spLocks noGrp="1"/>
          </p:cNvSpPr>
          <p:nvPr>
            <p:ph type="sldNum" sz="quarter" idx="10"/>
          </p:nvPr>
        </p:nvSpPr>
        <p:spPr>
          <a:noFill/>
        </p:spPr>
        <p:txBody>
          <a:bodyPr/>
          <a:lstStyle/>
          <a:p>
            <a:r>
              <a:rPr lang="en-GB" smtClean="0"/>
              <a:t>Slide </a:t>
            </a:r>
            <a:fld id="{BB044CB8-72B6-4A0B-A141-1569583A9450}" type="slidenum">
              <a:rPr lang="en-GB" smtClean="0"/>
              <a:pPr/>
              <a:t>7</a:t>
            </a:fld>
            <a:endParaRPr lang="en-GB" smtClean="0"/>
          </a:p>
        </p:txBody>
      </p:sp>
      <p:pic>
        <p:nvPicPr>
          <p:cNvPr id="10248" name="Picture 8"/>
          <p:cNvPicPr>
            <a:picLocks noChangeAspect="1" noChangeArrowheads="1"/>
          </p:cNvPicPr>
          <p:nvPr/>
        </p:nvPicPr>
        <p:blipFill>
          <a:blip r:embed="rId3" cstate="print"/>
          <a:srcRect/>
          <a:stretch>
            <a:fillRect/>
          </a:stretch>
        </p:blipFill>
        <p:spPr bwMode="auto">
          <a:xfrm>
            <a:off x="666750" y="928688"/>
            <a:ext cx="4071938" cy="625475"/>
          </a:xfrm>
          <a:prstGeom prst="rect">
            <a:avLst/>
          </a:prstGeom>
          <a:noFill/>
          <a:ln w="9525">
            <a:solidFill>
              <a:schemeClr val="tx1">
                <a:lumMod val="95000"/>
                <a:lumOff val="5000"/>
              </a:schemeClr>
            </a:solidFill>
            <a:miter lim="800000"/>
            <a:headEnd/>
            <a:tailEnd/>
          </a:ln>
          <a:effectLst/>
        </p:spPr>
      </p:pic>
      <p:pic>
        <p:nvPicPr>
          <p:cNvPr id="10250" name="Picture 10"/>
          <p:cNvPicPr>
            <a:picLocks noChangeAspect="1" noChangeArrowheads="1"/>
          </p:cNvPicPr>
          <p:nvPr/>
        </p:nvPicPr>
        <p:blipFill>
          <a:blip r:embed="rId4" cstate="print"/>
          <a:srcRect/>
          <a:stretch>
            <a:fillRect/>
          </a:stretch>
        </p:blipFill>
        <p:spPr bwMode="auto">
          <a:xfrm>
            <a:off x="642938" y="1785938"/>
            <a:ext cx="4167187" cy="4610100"/>
          </a:xfrm>
          <a:prstGeom prst="rect">
            <a:avLst/>
          </a:prstGeom>
          <a:noFill/>
          <a:ln w="9525">
            <a:solidFill>
              <a:schemeClr val="tx1">
                <a:lumMod val="95000"/>
                <a:lumOff val="5000"/>
              </a:schemeClr>
            </a:solidFill>
            <a:miter lim="800000"/>
            <a:headEnd/>
            <a:tailEnd/>
          </a:ln>
          <a:effectLst/>
        </p:spPr>
      </p:pic>
      <p:sp>
        <p:nvSpPr>
          <p:cNvPr id="9222" name="Text Box 7"/>
          <p:cNvSpPr txBox="1">
            <a:spLocks noChangeArrowheads="1"/>
          </p:cNvSpPr>
          <p:nvPr/>
        </p:nvSpPr>
        <p:spPr bwMode="auto">
          <a:xfrm>
            <a:off x="6072188" y="1092583"/>
            <a:ext cx="1857375" cy="714375"/>
          </a:xfrm>
          <a:prstGeom prst="rect">
            <a:avLst/>
          </a:prstGeom>
          <a:solidFill>
            <a:srgbClr val="6699FF">
              <a:alpha val="32941"/>
            </a:srgbClr>
          </a:solidFill>
          <a:ln w="9525" algn="ctr">
            <a:solidFill>
              <a:srgbClr val="3855A6"/>
            </a:solidFill>
            <a:miter lim="800000"/>
            <a:headEnd/>
            <a:tailEnd/>
          </a:ln>
        </p:spPr>
        <p:txBody>
          <a:bodyPr/>
          <a:lstStyle/>
          <a:p>
            <a:pPr algn="ctr"/>
            <a:r>
              <a:rPr lang="en-US" sz="1600">
                <a:solidFill>
                  <a:srgbClr val="005294"/>
                </a:solidFill>
              </a:rPr>
              <a:t>ID.NEW </a:t>
            </a:r>
          </a:p>
        </p:txBody>
      </p:sp>
      <p:sp>
        <p:nvSpPr>
          <p:cNvPr id="9223" name="Text Box 7"/>
          <p:cNvSpPr txBox="1">
            <a:spLocks noChangeArrowheads="1"/>
          </p:cNvSpPr>
          <p:nvPr/>
        </p:nvSpPr>
        <p:spPr bwMode="auto">
          <a:xfrm>
            <a:off x="5429250" y="2071688"/>
            <a:ext cx="3214688" cy="3643312"/>
          </a:xfrm>
          <a:prstGeom prst="rect">
            <a:avLst/>
          </a:prstGeom>
          <a:solidFill>
            <a:srgbClr val="6699FF">
              <a:alpha val="32941"/>
            </a:srgbClr>
          </a:solidFill>
          <a:ln w="9525" algn="ctr">
            <a:solidFill>
              <a:srgbClr val="3855A6"/>
            </a:solidFill>
            <a:miter lim="800000"/>
            <a:headEnd/>
            <a:tailEnd/>
          </a:ln>
        </p:spPr>
        <p:txBody>
          <a:bodyPr/>
          <a:lstStyle/>
          <a:p>
            <a:pPr algn="ctr"/>
            <a:r>
              <a:rPr lang="en-US" sz="1600">
                <a:solidFill>
                  <a:srgbClr val="005294"/>
                </a:solidFill>
              </a:rPr>
              <a:t>R.NEW </a:t>
            </a:r>
          </a:p>
        </p:txBody>
      </p:sp>
      <p:pic>
        <p:nvPicPr>
          <p:cNvPr id="9224" name="Picture 17"/>
          <p:cNvPicPr>
            <a:picLocks noChangeAspect="1" noChangeArrowheads="1"/>
          </p:cNvPicPr>
          <p:nvPr/>
        </p:nvPicPr>
        <p:blipFill>
          <a:blip r:embed="rId5" cstate="print"/>
          <a:srcRect/>
          <a:stretch>
            <a:fillRect/>
          </a:stretch>
        </p:blipFill>
        <p:spPr bwMode="auto">
          <a:xfrm>
            <a:off x="5729288" y="2500313"/>
            <a:ext cx="2628900" cy="2916237"/>
          </a:xfrm>
          <a:prstGeom prst="rect">
            <a:avLst/>
          </a:prstGeom>
          <a:noFill/>
          <a:ln w="9525">
            <a:solidFill>
              <a:srgbClr val="005294"/>
            </a:solidFill>
            <a:miter lim="800000"/>
            <a:headEnd/>
            <a:tailEnd/>
          </a:ln>
        </p:spPr>
      </p:pic>
      <p:pic>
        <p:nvPicPr>
          <p:cNvPr id="9225" name="Picture 11"/>
          <p:cNvPicPr>
            <a:picLocks noChangeAspect="1" noChangeArrowheads="1"/>
          </p:cNvPicPr>
          <p:nvPr/>
        </p:nvPicPr>
        <p:blipFill>
          <a:blip r:embed="rId6" cstate="print"/>
          <a:srcRect/>
          <a:stretch>
            <a:fillRect/>
          </a:stretch>
        </p:blipFill>
        <p:spPr bwMode="auto">
          <a:xfrm>
            <a:off x="6643688" y="1428750"/>
            <a:ext cx="714375" cy="196850"/>
          </a:xfrm>
          <a:prstGeom prst="rect">
            <a:avLst/>
          </a:prstGeom>
          <a:noFill/>
          <a:ln w="9525">
            <a:solidFill>
              <a:srgbClr val="005294"/>
            </a:solidFill>
            <a:miter lim="800000"/>
            <a:headEnd/>
            <a:tailEnd/>
          </a:ln>
        </p:spPr>
      </p:pic>
    </p:spTree>
  </p:cSld>
  <p:clrMapOvr>
    <a:masterClrMapping/>
  </p:clrMapOvr>
  <p:transition>
    <p:wipe dir="r"/>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ChangeArrowheads="1"/>
          </p:cNvSpPr>
          <p:nvPr>
            <p:ph type="title"/>
          </p:nvPr>
        </p:nvSpPr>
        <p:spPr/>
        <p:txBody>
          <a:bodyPr/>
          <a:lstStyle/>
          <a:p>
            <a:pPr eaLnBrk="1" hangingPunct="1"/>
            <a:r>
              <a:rPr lang="en-US" smtClean="0"/>
              <a:t>Second Authorisation</a:t>
            </a:r>
          </a:p>
        </p:txBody>
      </p:sp>
      <p:sp>
        <p:nvSpPr>
          <p:cNvPr id="87043" name="Content Placeholder 3"/>
          <p:cNvSpPr>
            <a:spLocks noGrp="1"/>
          </p:cNvSpPr>
          <p:nvPr>
            <p:ph idx="1"/>
          </p:nvPr>
        </p:nvSpPr>
        <p:spPr>
          <a:xfrm>
            <a:off x="992188" y="1592263"/>
            <a:ext cx="7874000" cy="4638675"/>
          </a:xfrm>
        </p:spPr>
        <p:txBody>
          <a:bodyPr/>
          <a:lstStyle/>
          <a:p>
            <a:endParaRPr lang="en-US" smtClean="0"/>
          </a:p>
        </p:txBody>
      </p:sp>
      <p:pic>
        <p:nvPicPr>
          <p:cNvPr id="87044" name="Picture 4"/>
          <p:cNvPicPr>
            <a:picLocks noChangeAspect="1" noChangeArrowheads="1"/>
          </p:cNvPicPr>
          <p:nvPr/>
        </p:nvPicPr>
        <p:blipFill>
          <a:blip r:embed="rId2" cstate="print"/>
          <a:srcRect/>
          <a:stretch>
            <a:fillRect/>
          </a:stretch>
        </p:blipFill>
        <p:spPr bwMode="auto">
          <a:xfrm>
            <a:off x="1536700" y="1962150"/>
            <a:ext cx="6573838" cy="2551113"/>
          </a:xfrm>
          <a:prstGeom prst="rect">
            <a:avLst/>
          </a:prstGeom>
          <a:noFill/>
          <a:ln w="19050">
            <a:solidFill>
              <a:srgbClr val="0000FF"/>
            </a:solidFill>
            <a:miter lim="800000"/>
            <a:headEnd/>
            <a:tailEnd/>
          </a:ln>
        </p:spPr>
      </p:pic>
    </p:spTree>
  </p:cSld>
  <p:clrMapOvr>
    <a:masterClrMapping/>
  </p:clrMapOvr>
  <p:transition>
    <p:wipe dir="r"/>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ChangeArrowheads="1"/>
          </p:cNvSpPr>
          <p:nvPr>
            <p:ph type="title"/>
          </p:nvPr>
        </p:nvSpPr>
        <p:spPr/>
        <p:txBody>
          <a:bodyPr/>
          <a:lstStyle/>
          <a:p>
            <a:pPr eaLnBrk="1" hangingPunct="1"/>
            <a:r>
              <a:rPr lang="en-US" smtClean="0"/>
              <a:t>After First Authorisation</a:t>
            </a:r>
          </a:p>
        </p:txBody>
      </p:sp>
      <p:sp>
        <p:nvSpPr>
          <p:cNvPr id="88067" name="Content Placeholder 3"/>
          <p:cNvSpPr>
            <a:spLocks noGrp="1"/>
          </p:cNvSpPr>
          <p:nvPr>
            <p:ph idx="1"/>
          </p:nvPr>
        </p:nvSpPr>
        <p:spPr>
          <a:xfrm>
            <a:off x="992188" y="1592263"/>
            <a:ext cx="7874000" cy="4638675"/>
          </a:xfrm>
        </p:spPr>
        <p:txBody>
          <a:bodyPr/>
          <a:lstStyle/>
          <a:p>
            <a:endParaRPr lang="en-US" smtClean="0"/>
          </a:p>
        </p:txBody>
      </p:sp>
      <p:pic>
        <p:nvPicPr>
          <p:cNvPr id="88068" name="Picture 4"/>
          <p:cNvPicPr>
            <a:picLocks noChangeAspect="1" noChangeArrowheads="1"/>
          </p:cNvPicPr>
          <p:nvPr/>
        </p:nvPicPr>
        <p:blipFill>
          <a:blip r:embed="rId2" cstate="print"/>
          <a:srcRect/>
          <a:stretch>
            <a:fillRect/>
          </a:stretch>
        </p:blipFill>
        <p:spPr bwMode="auto">
          <a:xfrm>
            <a:off x="1001713" y="1782763"/>
            <a:ext cx="7820025" cy="2484437"/>
          </a:xfrm>
          <a:prstGeom prst="rect">
            <a:avLst/>
          </a:prstGeom>
          <a:noFill/>
          <a:ln w="19050">
            <a:solidFill>
              <a:srgbClr val="0000FF"/>
            </a:solidFill>
            <a:miter lim="800000"/>
            <a:headEnd/>
            <a:tailEnd/>
          </a:ln>
        </p:spPr>
      </p:pic>
    </p:spTree>
  </p:cSld>
  <p:clrMapOvr>
    <a:masterClrMapping/>
  </p:clrMapOvr>
  <p:transition>
    <p:wipe dir="r"/>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ChangeArrowheads="1"/>
          </p:cNvSpPr>
          <p:nvPr>
            <p:ph type="title"/>
          </p:nvPr>
        </p:nvSpPr>
        <p:spPr/>
        <p:txBody>
          <a:bodyPr/>
          <a:lstStyle/>
          <a:p>
            <a:pPr eaLnBrk="1" hangingPunct="1"/>
            <a:r>
              <a:rPr lang="en-US" smtClean="0"/>
              <a:t>Error Handling</a:t>
            </a:r>
          </a:p>
        </p:txBody>
      </p:sp>
      <p:sp>
        <p:nvSpPr>
          <p:cNvPr id="89091" name="Rectangle 4"/>
          <p:cNvSpPr>
            <a:spLocks noGrp="1" noChangeArrowheads="1"/>
          </p:cNvSpPr>
          <p:nvPr>
            <p:ph type="body" idx="1"/>
          </p:nvPr>
        </p:nvSpPr>
        <p:spPr>
          <a:xfrm>
            <a:off x="992188" y="1592263"/>
            <a:ext cx="7874000" cy="4337050"/>
          </a:xfrm>
        </p:spPr>
        <p:txBody>
          <a:bodyPr/>
          <a:lstStyle/>
          <a:p>
            <a:pPr eaLnBrk="1" hangingPunct="1"/>
            <a:r>
              <a:rPr lang="en-US" smtClean="0"/>
              <a:t>Should include Override-1 field in the Version</a:t>
            </a:r>
          </a:p>
          <a:p>
            <a:pPr eaLnBrk="1" hangingPunct="1"/>
            <a:endParaRPr lang="en-US" smtClean="0"/>
          </a:p>
        </p:txBody>
      </p:sp>
      <p:pic>
        <p:nvPicPr>
          <p:cNvPr id="89092" name="Picture 6"/>
          <p:cNvPicPr>
            <a:picLocks noChangeAspect="1" noChangeArrowheads="1"/>
          </p:cNvPicPr>
          <p:nvPr/>
        </p:nvPicPr>
        <p:blipFill>
          <a:blip r:embed="rId3" cstate="print"/>
          <a:srcRect/>
          <a:stretch>
            <a:fillRect/>
          </a:stretch>
        </p:blipFill>
        <p:spPr bwMode="auto">
          <a:xfrm>
            <a:off x="927100" y="2570163"/>
            <a:ext cx="7874000" cy="2266950"/>
          </a:xfrm>
          <a:prstGeom prst="rect">
            <a:avLst/>
          </a:prstGeom>
          <a:noFill/>
          <a:ln w="9525">
            <a:noFill/>
            <a:miter lim="800000"/>
            <a:headEnd/>
            <a:tailEnd/>
          </a:ln>
        </p:spPr>
      </p:pic>
    </p:spTree>
  </p:cSld>
  <p:clrMapOvr>
    <a:masterClrMapping/>
  </p:clrMapOvr>
  <p:transition>
    <p:wipe dir="r"/>
  </p:transition>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p:txBody>
          <a:bodyPr/>
          <a:lstStyle/>
          <a:p>
            <a:pPr eaLnBrk="1" hangingPunct="1"/>
            <a:r>
              <a:rPr lang="en-US" smtClean="0"/>
              <a:t>Error Handling</a:t>
            </a:r>
          </a:p>
        </p:txBody>
      </p:sp>
      <p:pic>
        <p:nvPicPr>
          <p:cNvPr id="90115" name="Picture 4"/>
          <p:cNvPicPr>
            <a:picLocks noChangeAspect="1" noChangeArrowheads="1"/>
          </p:cNvPicPr>
          <p:nvPr/>
        </p:nvPicPr>
        <p:blipFill>
          <a:blip r:embed="rId3" cstate="print"/>
          <a:srcRect/>
          <a:stretch>
            <a:fillRect/>
          </a:stretch>
        </p:blipFill>
        <p:spPr bwMode="auto">
          <a:xfrm>
            <a:off x="2116138" y="1951038"/>
            <a:ext cx="4910137" cy="2273300"/>
          </a:xfrm>
          <a:prstGeom prst="rect">
            <a:avLst/>
          </a:prstGeom>
          <a:noFill/>
          <a:ln w="19050">
            <a:solidFill>
              <a:srgbClr val="0000FF"/>
            </a:solidFill>
            <a:miter lim="800000"/>
            <a:headEnd/>
            <a:tailEnd/>
          </a:ln>
        </p:spPr>
      </p:pic>
    </p:spTree>
  </p:cSld>
  <p:clrMapOvr>
    <a:masterClrMapping/>
  </p:clrMapOvr>
  <p:transition>
    <p:wipe dir="r"/>
  </p:transition>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ChangeArrowheads="1"/>
          </p:cNvSpPr>
          <p:nvPr>
            <p:ph type="title"/>
          </p:nvPr>
        </p:nvSpPr>
        <p:spPr/>
        <p:txBody>
          <a:bodyPr/>
          <a:lstStyle/>
          <a:p>
            <a:pPr eaLnBrk="1" hangingPunct="1"/>
            <a:r>
              <a:rPr lang="en-US" smtClean="0"/>
              <a:t>Auto Field Routine</a:t>
            </a:r>
          </a:p>
        </p:txBody>
      </p:sp>
      <p:sp>
        <p:nvSpPr>
          <p:cNvPr id="91139" name="Rectangle 3"/>
          <p:cNvSpPr>
            <a:spLocks noGrp="1" noChangeArrowheads="1"/>
          </p:cNvSpPr>
          <p:nvPr>
            <p:ph type="body" idx="1"/>
          </p:nvPr>
        </p:nvSpPr>
        <p:spPr>
          <a:xfrm>
            <a:off x="992188" y="1592263"/>
            <a:ext cx="7874000" cy="4337050"/>
          </a:xfrm>
        </p:spPr>
        <p:txBody>
          <a:bodyPr/>
          <a:lstStyle/>
          <a:p>
            <a:pPr eaLnBrk="1" hangingPunct="1"/>
            <a:r>
              <a:rPr lang="en-US" smtClean="0"/>
              <a:t>Why Auto field routine?</a:t>
            </a:r>
          </a:p>
          <a:p>
            <a:pPr eaLnBrk="1" hangingPunct="1"/>
            <a:r>
              <a:rPr lang="en-US" smtClean="0"/>
              <a:t>When auto field Routine is called?</a:t>
            </a:r>
          </a:p>
          <a:p>
            <a:pPr eaLnBrk="1" hangingPunct="1"/>
            <a:r>
              <a:rPr lang="en-US" smtClean="0"/>
              <a:t>Where do we Attach the routine?</a:t>
            </a:r>
          </a:p>
          <a:p>
            <a:pPr eaLnBrk="1" hangingPunct="1"/>
            <a:r>
              <a:rPr lang="en-US" smtClean="0"/>
              <a:t>Mandatory Prerequisites.</a:t>
            </a:r>
          </a:p>
          <a:p>
            <a:pPr eaLnBrk="1" hangingPunct="1"/>
            <a:r>
              <a:rPr lang="en-US" smtClean="0"/>
              <a:t>How to Create Auto field Routines – Scenario.</a:t>
            </a:r>
          </a:p>
          <a:p>
            <a:pPr eaLnBrk="1" hangingPunct="1"/>
            <a:endParaRPr lang="en-US" smtClean="0"/>
          </a:p>
          <a:p>
            <a:pPr eaLnBrk="1" hangingPunct="1"/>
            <a:endParaRPr lang="en-US" smtClean="0"/>
          </a:p>
        </p:txBody>
      </p:sp>
    </p:spTree>
  </p:cSld>
  <p:clrMapOvr>
    <a:masterClrMapping/>
  </p:clrMapOvr>
  <p:transition>
    <p:wipe dir="r"/>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title"/>
          </p:nvPr>
        </p:nvSpPr>
        <p:spPr/>
        <p:txBody>
          <a:bodyPr/>
          <a:lstStyle/>
          <a:p>
            <a:pPr eaLnBrk="1" hangingPunct="1"/>
            <a:r>
              <a:rPr lang="en-US" smtClean="0"/>
              <a:t>Why AutoField Routine</a:t>
            </a:r>
          </a:p>
        </p:txBody>
      </p:sp>
      <p:sp>
        <p:nvSpPr>
          <p:cNvPr id="92163" name="Rectangle 3"/>
          <p:cNvSpPr>
            <a:spLocks noGrp="1" noChangeArrowheads="1"/>
          </p:cNvSpPr>
          <p:nvPr>
            <p:ph type="body" idx="1"/>
          </p:nvPr>
        </p:nvSpPr>
        <p:spPr>
          <a:xfrm>
            <a:off x="992188" y="1592263"/>
            <a:ext cx="7874000" cy="4337050"/>
          </a:xfrm>
        </p:spPr>
        <p:txBody>
          <a:bodyPr/>
          <a:lstStyle/>
          <a:p>
            <a:pPr eaLnBrk="1" hangingPunct="1"/>
            <a:r>
              <a:rPr lang="en-US" smtClean="0"/>
              <a:t>To perform any special editing to a record.</a:t>
            </a:r>
          </a:p>
          <a:p>
            <a:pPr eaLnBrk="1" hangingPunct="1"/>
            <a:r>
              <a:rPr lang="en-US" smtClean="0"/>
              <a:t>To modify the record as soon as id is fetched.</a:t>
            </a:r>
          </a:p>
        </p:txBody>
      </p:sp>
    </p:spTree>
  </p:cSld>
  <p:clrMapOvr>
    <a:masterClrMapping/>
  </p:clrMapOvr>
  <p:transition>
    <p:wipe dir="r"/>
  </p:transition>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p:cNvSpPr>
            <a:spLocks noGrp="1" noChangeArrowheads="1"/>
          </p:cNvSpPr>
          <p:nvPr>
            <p:ph type="title"/>
          </p:nvPr>
        </p:nvSpPr>
        <p:spPr/>
        <p:txBody>
          <a:bodyPr/>
          <a:lstStyle/>
          <a:p>
            <a:pPr eaLnBrk="1" hangingPunct="1"/>
            <a:r>
              <a:rPr lang="en-US" smtClean="0"/>
              <a:t>When Autofield Routine is called?</a:t>
            </a:r>
          </a:p>
        </p:txBody>
      </p:sp>
      <p:sp>
        <p:nvSpPr>
          <p:cNvPr id="93187" name="Rectangle 3"/>
          <p:cNvSpPr>
            <a:spLocks noGrp="1" noChangeArrowheads="1"/>
          </p:cNvSpPr>
          <p:nvPr>
            <p:ph type="body" idx="1"/>
          </p:nvPr>
        </p:nvSpPr>
        <p:spPr>
          <a:xfrm>
            <a:off x="992188" y="1592263"/>
            <a:ext cx="7874000" cy="4337050"/>
          </a:xfrm>
        </p:spPr>
        <p:txBody>
          <a:bodyPr/>
          <a:lstStyle/>
          <a:p>
            <a:pPr eaLnBrk="1" hangingPunct="1"/>
            <a:r>
              <a:rPr lang="en-US" smtClean="0"/>
              <a:t>After id of the record is input.</a:t>
            </a:r>
          </a:p>
          <a:p>
            <a:pPr eaLnBrk="1" hangingPunct="1"/>
            <a:r>
              <a:rPr lang="en-US" smtClean="0"/>
              <a:t>After record is fetched </a:t>
            </a:r>
          </a:p>
          <a:p>
            <a:pPr eaLnBrk="1" hangingPunct="1"/>
            <a:r>
              <a:rPr lang="en-US" smtClean="0"/>
              <a:t>Before it is displayed. </a:t>
            </a:r>
          </a:p>
        </p:txBody>
      </p:sp>
    </p:spTree>
  </p:cSld>
  <p:clrMapOvr>
    <a:masterClrMapping/>
  </p:clrMapOvr>
  <p:transition>
    <p:wipe dir="r"/>
  </p:transition>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ChangeArrowheads="1"/>
          </p:cNvSpPr>
          <p:nvPr>
            <p:ph type="title"/>
          </p:nvPr>
        </p:nvSpPr>
        <p:spPr/>
        <p:txBody>
          <a:bodyPr/>
          <a:lstStyle/>
          <a:p>
            <a:pPr eaLnBrk="1" hangingPunct="1"/>
            <a:r>
              <a:rPr lang="en-US" smtClean="0"/>
              <a:t>Mandatory - Prerequisites</a:t>
            </a:r>
          </a:p>
        </p:txBody>
      </p:sp>
      <p:sp>
        <p:nvSpPr>
          <p:cNvPr id="94211" name="Rectangle 3"/>
          <p:cNvSpPr>
            <a:spLocks noGrp="1" noChangeArrowheads="1"/>
          </p:cNvSpPr>
          <p:nvPr>
            <p:ph type="body" idx="1"/>
          </p:nvPr>
        </p:nvSpPr>
        <p:spPr>
          <a:xfrm>
            <a:off x="992188" y="1592263"/>
            <a:ext cx="7874000" cy="4337050"/>
          </a:xfrm>
        </p:spPr>
        <p:txBody>
          <a:bodyPr/>
          <a:lstStyle/>
          <a:p>
            <a:pPr eaLnBrk="1" hangingPunct="1"/>
            <a:r>
              <a:rPr lang="en-US" smtClean="0"/>
              <a:t>Entry in PGM.FILE </a:t>
            </a:r>
          </a:p>
          <a:p>
            <a:pPr eaLnBrk="1" hangingPunct="1"/>
            <a:r>
              <a:rPr lang="en-US" smtClean="0"/>
              <a:t>Entry in EB.API</a:t>
            </a:r>
          </a:p>
        </p:txBody>
      </p:sp>
    </p:spTree>
  </p:cSld>
  <p:clrMapOvr>
    <a:masterClrMapping/>
  </p:clrMapOvr>
  <p:transition>
    <p:wipe dir="r"/>
  </p:transition>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Grp="1" noChangeArrowheads="1"/>
          </p:cNvSpPr>
          <p:nvPr>
            <p:ph type="title"/>
          </p:nvPr>
        </p:nvSpPr>
        <p:spPr/>
        <p:txBody>
          <a:bodyPr/>
          <a:lstStyle/>
          <a:p>
            <a:pPr eaLnBrk="1" hangingPunct="1"/>
            <a:r>
              <a:rPr lang="en-US" smtClean="0"/>
              <a:t>Where do we Attach the routine</a:t>
            </a:r>
          </a:p>
        </p:txBody>
      </p:sp>
      <p:sp>
        <p:nvSpPr>
          <p:cNvPr id="95235" name="Rectangle 3"/>
          <p:cNvSpPr>
            <a:spLocks noGrp="1" noChangeArrowheads="1"/>
          </p:cNvSpPr>
          <p:nvPr>
            <p:ph type="body" idx="1"/>
          </p:nvPr>
        </p:nvSpPr>
        <p:spPr>
          <a:xfrm>
            <a:off x="992188" y="1592263"/>
            <a:ext cx="7874000" cy="4337050"/>
          </a:xfrm>
        </p:spPr>
        <p:txBody>
          <a:bodyPr/>
          <a:lstStyle/>
          <a:p>
            <a:pPr eaLnBrk="1" hangingPunct="1"/>
            <a:r>
              <a:rPr lang="en-US" smtClean="0"/>
              <a:t>To the field Auto New Content </a:t>
            </a:r>
          </a:p>
          <a:p>
            <a:pPr eaLnBrk="1" hangingPunct="1"/>
            <a:endParaRPr lang="en-US" smtClean="0"/>
          </a:p>
          <a:p>
            <a:pPr eaLnBrk="1" hangingPunct="1"/>
            <a:endParaRPr lang="en-US" smtClean="0"/>
          </a:p>
        </p:txBody>
      </p:sp>
    </p:spTree>
  </p:cSld>
  <p:clrMapOvr>
    <a:masterClrMapping/>
  </p:clrMapOvr>
  <p:transition>
    <p:wipe dir="r"/>
  </p:transition>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ChangeArrowheads="1"/>
          </p:cNvSpPr>
          <p:nvPr>
            <p:ph type="title"/>
          </p:nvPr>
        </p:nvSpPr>
        <p:spPr/>
        <p:txBody>
          <a:bodyPr/>
          <a:lstStyle/>
          <a:p>
            <a:pPr eaLnBrk="1" hangingPunct="1"/>
            <a:r>
              <a:rPr lang="en-US" smtClean="0"/>
              <a:t>How to Attach routines- Scenario</a:t>
            </a:r>
          </a:p>
        </p:txBody>
      </p:sp>
      <p:sp>
        <p:nvSpPr>
          <p:cNvPr id="96259" name="Rectangle 3"/>
          <p:cNvSpPr>
            <a:spLocks noGrp="1" noChangeArrowheads="1"/>
          </p:cNvSpPr>
          <p:nvPr>
            <p:ph type="body" idx="1"/>
          </p:nvPr>
        </p:nvSpPr>
        <p:spPr>
          <a:xfrm>
            <a:off x="992188" y="1592263"/>
            <a:ext cx="7874000" cy="4337050"/>
          </a:xfrm>
        </p:spPr>
        <p:txBody>
          <a:bodyPr/>
          <a:lstStyle/>
          <a:p>
            <a:pPr eaLnBrk="1" hangingPunct="1"/>
            <a:r>
              <a:rPr lang="en-US" dirty="0" smtClean="0"/>
              <a:t>Create a Version for Account which mandates the account officer to 1 if the sector is 1001 or else 2</a:t>
            </a:r>
          </a:p>
        </p:txBody>
      </p:sp>
    </p:spTree>
  </p:cSld>
  <p:clrMapOvr>
    <a:masterClrMapping/>
  </p:clrMapOvr>
  <p:transition>
    <p:wipe dir="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pPr eaLnBrk="1" hangingPunct="1"/>
            <a:r>
              <a:rPr lang="en-US" smtClean="0"/>
              <a:t>ID.NEW.LAST</a:t>
            </a:r>
          </a:p>
        </p:txBody>
      </p:sp>
      <p:sp>
        <p:nvSpPr>
          <p:cNvPr id="16387" name="Rectangle 3"/>
          <p:cNvSpPr>
            <a:spLocks noGrp="1" noChangeArrowheads="1"/>
          </p:cNvSpPr>
          <p:nvPr>
            <p:ph type="body" idx="1"/>
          </p:nvPr>
        </p:nvSpPr>
        <p:spPr>
          <a:xfrm>
            <a:off x="992188" y="1592263"/>
            <a:ext cx="7874000" cy="4337050"/>
          </a:xfrm>
        </p:spPr>
        <p:txBody>
          <a:bodyPr/>
          <a:lstStyle/>
          <a:p>
            <a:pPr eaLnBrk="1" hangingPunct="1"/>
            <a:r>
              <a:rPr lang="en-US" smtClean="0"/>
              <a:t>Defined in I_COMMON</a:t>
            </a:r>
          </a:p>
          <a:p>
            <a:pPr eaLnBrk="1" hangingPunct="1"/>
            <a:r>
              <a:rPr lang="en-US" smtClean="0"/>
              <a:t>Dynamic array</a:t>
            </a:r>
          </a:p>
          <a:p>
            <a:pPr eaLnBrk="1" hangingPunct="1"/>
            <a:r>
              <a:rPr lang="en-US" smtClean="0"/>
              <a:t>For unauthorized record - ID of the unauthorized record is held</a:t>
            </a:r>
          </a:p>
          <a:p>
            <a:pPr eaLnBrk="1" hangingPunct="1"/>
            <a:endParaRPr lang="en-US" smtClean="0"/>
          </a:p>
          <a:p>
            <a:pPr eaLnBrk="1" hangingPunct="1"/>
            <a:endParaRPr lang="en-US" smtClean="0"/>
          </a:p>
        </p:txBody>
      </p:sp>
    </p:spTree>
  </p:cSld>
  <p:clrMapOvr>
    <a:masterClrMapping/>
  </p:clrMapOvr>
  <p:transition>
    <p:wipe dir="r"/>
  </p:transition>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noChangeArrowheads="1"/>
          </p:cNvSpPr>
          <p:nvPr>
            <p:ph type="title"/>
          </p:nvPr>
        </p:nvSpPr>
        <p:spPr/>
        <p:txBody>
          <a:bodyPr/>
          <a:lstStyle/>
          <a:p>
            <a:pPr eaLnBrk="1" hangingPunct="1"/>
            <a:r>
              <a:rPr lang="en-US" smtClean="0"/>
              <a:t>Routine</a:t>
            </a:r>
          </a:p>
        </p:txBody>
      </p:sp>
      <p:pic>
        <p:nvPicPr>
          <p:cNvPr id="97283" name="Picture 3"/>
          <p:cNvPicPr>
            <a:picLocks noGrp="1" noChangeAspect="1" noChangeArrowheads="1"/>
          </p:cNvPicPr>
          <p:nvPr>
            <p:ph type="body" idx="1"/>
          </p:nvPr>
        </p:nvPicPr>
        <p:blipFill>
          <a:blip r:embed="rId2" cstate="print"/>
          <a:srcRect/>
          <a:stretch>
            <a:fillRect/>
          </a:stretch>
        </p:blipFill>
        <p:spPr>
          <a:xfrm>
            <a:off x="992188" y="1592263"/>
            <a:ext cx="7874000" cy="4337050"/>
          </a:xfrm>
          <a:ln w="19050">
            <a:solidFill>
              <a:srgbClr val="0000FF"/>
            </a:solidFill>
          </a:ln>
        </p:spPr>
      </p:pic>
    </p:spTree>
  </p:cSld>
  <p:clrMapOvr>
    <a:masterClrMapping/>
  </p:clrMapOvr>
  <p:transition>
    <p:wipe dir="r"/>
  </p:transition>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Grp="1" noChangeArrowheads="1"/>
          </p:cNvSpPr>
          <p:nvPr>
            <p:ph type="title"/>
          </p:nvPr>
        </p:nvSpPr>
        <p:spPr/>
        <p:txBody>
          <a:bodyPr/>
          <a:lstStyle/>
          <a:p>
            <a:pPr eaLnBrk="1" hangingPunct="1"/>
            <a:r>
              <a:rPr lang="en-US" smtClean="0"/>
              <a:t>Attach the Routine</a:t>
            </a:r>
          </a:p>
        </p:txBody>
      </p:sp>
      <p:sp>
        <p:nvSpPr>
          <p:cNvPr id="98307" name="Content Placeholder 3"/>
          <p:cNvSpPr>
            <a:spLocks noGrp="1"/>
          </p:cNvSpPr>
          <p:nvPr>
            <p:ph idx="1"/>
          </p:nvPr>
        </p:nvSpPr>
        <p:spPr>
          <a:xfrm>
            <a:off x="992188" y="1592263"/>
            <a:ext cx="7874000" cy="4638675"/>
          </a:xfrm>
        </p:spPr>
        <p:txBody>
          <a:bodyPr/>
          <a:lstStyle/>
          <a:p>
            <a:endParaRPr lang="en-US" smtClean="0"/>
          </a:p>
        </p:txBody>
      </p:sp>
      <p:pic>
        <p:nvPicPr>
          <p:cNvPr id="98308" name="Picture 4"/>
          <p:cNvPicPr>
            <a:picLocks noChangeAspect="1" noChangeArrowheads="1"/>
          </p:cNvPicPr>
          <p:nvPr/>
        </p:nvPicPr>
        <p:blipFill>
          <a:blip r:embed="rId2" cstate="print"/>
          <a:srcRect/>
          <a:stretch>
            <a:fillRect/>
          </a:stretch>
        </p:blipFill>
        <p:spPr bwMode="auto">
          <a:xfrm>
            <a:off x="1477963" y="1619250"/>
            <a:ext cx="6376987" cy="2241550"/>
          </a:xfrm>
          <a:prstGeom prst="rect">
            <a:avLst/>
          </a:prstGeom>
          <a:noFill/>
          <a:ln w="19050">
            <a:solidFill>
              <a:srgbClr val="0000FF"/>
            </a:solidFill>
            <a:miter lim="800000"/>
            <a:headEnd/>
            <a:tailEnd/>
          </a:ln>
        </p:spPr>
      </p:pic>
    </p:spTree>
  </p:cSld>
  <p:clrMapOvr>
    <a:masterClrMapping/>
  </p:clrMapOvr>
  <p:transition>
    <p:wipe dir="r"/>
  </p:transition>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p:cNvSpPr>
            <a:spLocks noGrp="1" noChangeArrowheads="1"/>
          </p:cNvSpPr>
          <p:nvPr>
            <p:ph type="title"/>
          </p:nvPr>
        </p:nvSpPr>
        <p:spPr/>
        <p:txBody>
          <a:bodyPr/>
          <a:lstStyle/>
          <a:p>
            <a:pPr eaLnBrk="1" hangingPunct="1"/>
            <a:r>
              <a:rPr lang="en-US" smtClean="0"/>
              <a:t>Run the Version</a:t>
            </a:r>
          </a:p>
        </p:txBody>
      </p:sp>
      <p:sp>
        <p:nvSpPr>
          <p:cNvPr id="99331" name="Content Placeholder 3"/>
          <p:cNvSpPr>
            <a:spLocks noGrp="1"/>
          </p:cNvSpPr>
          <p:nvPr>
            <p:ph idx="1"/>
          </p:nvPr>
        </p:nvSpPr>
        <p:spPr>
          <a:xfrm>
            <a:off x="992188" y="1592263"/>
            <a:ext cx="7874000" cy="4638675"/>
          </a:xfrm>
        </p:spPr>
        <p:txBody>
          <a:bodyPr/>
          <a:lstStyle/>
          <a:p>
            <a:endParaRPr lang="en-US" smtClean="0"/>
          </a:p>
        </p:txBody>
      </p:sp>
      <p:pic>
        <p:nvPicPr>
          <p:cNvPr id="99332" name="Picture 4"/>
          <p:cNvPicPr>
            <a:picLocks noChangeAspect="1" noChangeArrowheads="1"/>
          </p:cNvPicPr>
          <p:nvPr/>
        </p:nvPicPr>
        <p:blipFill>
          <a:blip r:embed="rId2" cstate="print"/>
          <a:srcRect/>
          <a:stretch>
            <a:fillRect/>
          </a:stretch>
        </p:blipFill>
        <p:spPr bwMode="auto">
          <a:xfrm>
            <a:off x="1271588" y="1608138"/>
            <a:ext cx="7162800" cy="2571750"/>
          </a:xfrm>
          <a:prstGeom prst="rect">
            <a:avLst/>
          </a:prstGeom>
          <a:noFill/>
          <a:ln w="19050">
            <a:solidFill>
              <a:srgbClr val="0000FF"/>
            </a:solidFill>
            <a:miter lim="800000"/>
            <a:headEnd/>
            <a:tailEnd/>
          </a:ln>
        </p:spPr>
      </p:pic>
    </p:spTree>
  </p:cSld>
  <p:clrMapOvr>
    <a:masterClrMapping/>
  </p:clrMapOvr>
  <p:transition>
    <p:wipe dir="r"/>
  </p:transition>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76200" y="71438"/>
            <a:ext cx="7010400" cy="381000"/>
          </a:xfrm>
        </p:spPr>
        <p:txBody>
          <a:bodyPr/>
          <a:lstStyle/>
          <a:p>
            <a:r>
              <a:rPr lang="en-GB" dirty="0" smtClean="0"/>
              <a:t>Auto Field Routine</a:t>
            </a:r>
          </a:p>
        </p:txBody>
      </p:sp>
      <p:sp>
        <p:nvSpPr>
          <p:cNvPr id="9219" name="Slide Number Placeholder 3"/>
          <p:cNvSpPr>
            <a:spLocks noGrp="1"/>
          </p:cNvSpPr>
          <p:nvPr>
            <p:ph type="sldNum" sz="quarter" idx="10"/>
          </p:nvPr>
        </p:nvSpPr>
        <p:spPr>
          <a:noFill/>
        </p:spPr>
        <p:txBody>
          <a:bodyPr/>
          <a:lstStyle/>
          <a:p>
            <a:r>
              <a:rPr lang="en-GB" smtClean="0"/>
              <a:t>Slide </a:t>
            </a:r>
            <a:fld id="{C56F8A05-C454-4814-AC4B-ADDC237A1ECA}" type="slidenum">
              <a:rPr lang="en-GB" smtClean="0"/>
              <a:pPr/>
              <a:t>92</a:t>
            </a:fld>
            <a:endParaRPr lang="en-GB" smtClean="0"/>
          </a:p>
        </p:txBody>
      </p:sp>
      <p:cxnSp>
        <p:nvCxnSpPr>
          <p:cNvPr id="9220" name="AutoShape 14"/>
          <p:cNvCxnSpPr>
            <a:cxnSpLocks noChangeShapeType="1"/>
          </p:cNvCxnSpPr>
          <p:nvPr/>
        </p:nvCxnSpPr>
        <p:spPr bwMode="auto">
          <a:xfrm flipV="1">
            <a:off x="-115888" y="-323850"/>
            <a:ext cx="5514976" cy="9525"/>
          </a:xfrm>
          <a:prstGeom prst="straightConnector1">
            <a:avLst/>
          </a:prstGeom>
          <a:noFill/>
          <a:ln w="9525">
            <a:solidFill>
              <a:srgbClr val="17365D"/>
            </a:solidFill>
            <a:round/>
            <a:headEnd/>
            <a:tailEnd/>
          </a:ln>
        </p:spPr>
      </p:cxnSp>
      <p:sp>
        <p:nvSpPr>
          <p:cNvPr id="8" name="Rectangle 3"/>
          <p:cNvSpPr txBox="1">
            <a:spLocks noChangeArrowheads="1"/>
          </p:cNvSpPr>
          <p:nvPr/>
        </p:nvSpPr>
        <p:spPr>
          <a:xfrm>
            <a:off x="571500" y="857250"/>
            <a:ext cx="7772400" cy="5500688"/>
          </a:xfrm>
          <a:prstGeom prst="rect">
            <a:avLst/>
          </a:prstGeom>
        </p:spPr>
        <p:txBody>
          <a:bodyPr/>
          <a:lstStyle/>
          <a:p>
            <a:pPr marL="342900" indent="-342900" eaLnBrk="0" hangingPunct="0">
              <a:spcBef>
                <a:spcPct val="20000"/>
              </a:spcBef>
              <a:buSzPct val="130000"/>
              <a:buFont typeface="Wingdings" pitchFamily="2" charset="2"/>
              <a:buChar char="§"/>
              <a:defRPr/>
            </a:pPr>
            <a:endParaRPr lang="en-GB" sz="1800" kern="0" dirty="0">
              <a:solidFill>
                <a:srgbClr val="015294"/>
              </a:solidFill>
              <a:latin typeface="+mn-lt"/>
            </a:endParaRPr>
          </a:p>
          <a:p>
            <a:pPr marL="342900" indent="-342900" eaLnBrk="0" hangingPunct="0">
              <a:spcBef>
                <a:spcPct val="20000"/>
              </a:spcBef>
              <a:buClr>
                <a:schemeClr val="tx2">
                  <a:lumMod val="40000"/>
                  <a:lumOff val="60000"/>
                </a:schemeClr>
              </a:buClr>
              <a:buSzPct val="130000"/>
              <a:buFont typeface="Wingdings" pitchFamily="2" charset="2"/>
              <a:buChar char="§"/>
              <a:defRPr/>
            </a:pPr>
            <a:r>
              <a:rPr lang="en-GB" sz="1800" b="0" kern="0" dirty="0">
                <a:latin typeface="+mn-lt"/>
              </a:rPr>
              <a:t>Create a local reference field for the ACCOUNT application called TOT.USD.ACC</a:t>
            </a:r>
          </a:p>
          <a:p>
            <a:pPr marL="342900" indent="-342900" eaLnBrk="0" hangingPunct="0">
              <a:spcBef>
                <a:spcPct val="20000"/>
              </a:spcBef>
              <a:buClr>
                <a:schemeClr val="tx2">
                  <a:lumMod val="40000"/>
                  <a:lumOff val="60000"/>
                </a:schemeClr>
              </a:buClr>
              <a:buSzPct val="130000"/>
              <a:buFont typeface="Wingdings" pitchFamily="2" charset="2"/>
              <a:buChar char="§"/>
              <a:defRPr/>
            </a:pPr>
            <a:endParaRPr lang="en-GB" sz="1800" b="0" kern="0" dirty="0">
              <a:latin typeface="+mn-lt"/>
            </a:endParaRPr>
          </a:p>
          <a:p>
            <a:pPr marL="342900" indent="-342900" eaLnBrk="0" hangingPunct="0">
              <a:spcBef>
                <a:spcPct val="20000"/>
              </a:spcBef>
              <a:buClr>
                <a:schemeClr val="tx2">
                  <a:lumMod val="40000"/>
                  <a:lumOff val="60000"/>
                </a:schemeClr>
              </a:buClr>
              <a:buSzPct val="130000"/>
              <a:buFont typeface="Wingdings" pitchFamily="2" charset="2"/>
              <a:buChar char="§"/>
              <a:defRPr/>
            </a:pPr>
            <a:r>
              <a:rPr lang="en-GB" sz="1800" b="0" kern="0" dirty="0">
                <a:latin typeface="+mn-lt"/>
              </a:rPr>
              <a:t>Create a version for the </a:t>
            </a:r>
            <a:r>
              <a:rPr lang="en-GB" sz="1800" b="0" kern="0" dirty="0">
                <a:latin typeface="Arial" pitchFamily="34" charset="0"/>
              </a:rPr>
              <a:t>ACCOUNT application . Fields to be part of the version are</a:t>
            </a:r>
          </a:p>
          <a:p>
            <a:pPr marL="342900" indent="-342900" eaLnBrk="0" hangingPunct="0">
              <a:spcBef>
                <a:spcPct val="20000"/>
              </a:spcBef>
              <a:buClr>
                <a:schemeClr val="tx2">
                  <a:lumMod val="40000"/>
                  <a:lumOff val="60000"/>
                </a:schemeClr>
              </a:buClr>
              <a:buSzPct val="130000"/>
              <a:buFont typeface="Wingdings" pitchFamily="2" charset="2"/>
              <a:buChar char="§"/>
              <a:defRPr/>
            </a:pPr>
            <a:endParaRPr lang="en-GB" sz="1800" b="0" kern="0" dirty="0">
              <a:latin typeface="+mn-lt"/>
            </a:endParaRPr>
          </a:p>
          <a:p>
            <a:pPr marL="800100" lvl="1" indent="-342900" eaLnBrk="0" hangingPunct="0">
              <a:spcBef>
                <a:spcPct val="20000"/>
              </a:spcBef>
              <a:buClr>
                <a:schemeClr val="tx2">
                  <a:lumMod val="40000"/>
                  <a:lumOff val="60000"/>
                </a:schemeClr>
              </a:buClr>
              <a:buSzPct val="130000"/>
              <a:buFont typeface="Wingdings" pitchFamily="2" charset="2"/>
              <a:buChar char="§"/>
              <a:defRPr/>
            </a:pPr>
            <a:r>
              <a:rPr lang="en-GB" sz="1800" b="0" kern="0" dirty="0">
                <a:latin typeface="+mn-lt"/>
              </a:rPr>
              <a:t>All mandatory fields of the </a:t>
            </a:r>
            <a:r>
              <a:rPr lang="en-GB" sz="1800" b="0" kern="0" dirty="0">
                <a:latin typeface="Arial" pitchFamily="34" charset="0"/>
              </a:rPr>
              <a:t>ACCOUNT application </a:t>
            </a:r>
          </a:p>
          <a:p>
            <a:pPr marL="800100" lvl="1" indent="-342900" eaLnBrk="0" hangingPunct="0">
              <a:spcBef>
                <a:spcPct val="20000"/>
              </a:spcBef>
              <a:buClr>
                <a:schemeClr val="tx2">
                  <a:lumMod val="40000"/>
                  <a:lumOff val="60000"/>
                </a:schemeClr>
              </a:buClr>
              <a:buSzPct val="130000"/>
              <a:buFont typeface="Wingdings" pitchFamily="2" charset="2"/>
              <a:buChar char="§"/>
              <a:defRPr/>
            </a:pPr>
            <a:r>
              <a:rPr lang="en-GB" sz="1800" b="0" kern="0" dirty="0">
                <a:latin typeface="+mn-lt"/>
              </a:rPr>
              <a:t>Local reference field </a:t>
            </a:r>
            <a:r>
              <a:rPr lang="en-GB" sz="1800" b="0" kern="0" dirty="0">
                <a:latin typeface="Arial" pitchFamily="34" charset="0"/>
              </a:rPr>
              <a:t>TOT.USD.ACC</a:t>
            </a:r>
            <a:endParaRPr lang="en-GB" sz="1800" b="0" kern="0" dirty="0">
              <a:latin typeface="+mn-lt"/>
            </a:endParaRPr>
          </a:p>
          <a:p>
            <a:pPr marL="342900" indent="-342900" eaLnBrk="0" hangingPunct="0">
              <a:spcBef>
                <a:spcPct val="20000"/>
              </a:spcBef>
              <a:buClr>
                <a:schemeClr val="tx2">
                  <a:lumMod val="40000"/>
                  <a:lumOff val="60000"/>
                </a:schemeClr>
              </a:buClr>
              <a:buSzPct val="130000"/>
              <a:buFont typeface="Wingdings" pitchFamily="2" charset="2"/>
              <a:buChar char="§"/>
              <a:defRPr/>
            </a:pPr>
            <a:endParaRPr lang="en-GB" sz="1800" b="0" kern="0" dirty="0">
              <a:latin typeface="+mn-lt"/>
            </a:endParaRPr>
          </a:p>
          <a:p>
            <a:pPr marL="342900" indent="-342900" eaLnBrk="0" hangingPunct="0">
              <a:spcBef>
                <a:spcPct val="20000"/>
              </a:spcBef>
              <a:buClr>
                <a:schemeClr val="tx2">
                  <a:lumMod val="40000"/>
                  <a:lumOff val="60000"/>
                </a:schemeClr>
              </a:buClr>
              <a:buSzPct val="130000"/>
              <a:buFont typeface="Wingdings" pitchFamily="2" charset="2"/>
              <a:buChar char="§"/>
              <a:defRPr/>
            </a:pPr>
            <a:r>
              <a:rPr lang="en-GB" sz="1800" b="0" kern="0" dirty="0">
                <a:latin typeface="Arial" pitchFamily="34" charset="0"/>
              </a:rPr>
              <a:t>The field  TOT.USD.ACC will denote the total number of USD accounts created till date</a:t>
            </a:r>
          </a:p>
          <a:p>
            <a:pPr marL="342900" indent="-342900" eaLnBrk="0" hangingPunct="0">
              <a:spcBef>
                <a:spcPct val="20000"/>
              </a:spcBef>
              <a:buSzPct val="130000"/>
              <a:buFont typeface="Wingdings" pitchFamily="2" charset="2"/>
              <a:buChar char="§"/>
              <a:defRPr/>
            </a:pPr>
            <a:endParaRPr lang="en-GB" sz="1800" kern="0" dirty="0">
              <a:solidFill>
                <a:srgbClr val="015294"/>
              </a:solidFill>
              <a:latin typeface="Arial" pitchFamily="34" charset="0"/>
            </a:endParaRPr>
          </a:p>
          <a:p>
            <a:pPr marL="342900" indent="-342900" eaLnBrk="0" hangingPunct="0">
              <a:spcBef>
                <a:spcPct val="20000"/>
              </a:spcBef>
              <a:buSzPct val="130000"/>
              <a:buFont typeface="Wingdings" pitchFamily="2" charset="2"/>
              <a:buChar char="§"/>
              <a:defRPr/>
            </a:pPr>
            <a:endParaRPr lang="en-GB" sz="1800" kern="0" dirty="0">
              <a:solidFill>
                <a:srgbClr val="015294"/>
              </a:solidFill>
              <a:latin typeface="+mn-lt"/>
            </a:endParaRPr>
          </a:p>
        </p:txBody>
      </p:sp>
    </p:spTree>
  </p:cSld>
  <p:clrMapOvr>
    <a:masterClrMapping/>
  </p:clrMapOvr>
  <p:transition>
    <p:wipe dir="r"/>
  </p:transition>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Slide Number Placeholder 2"/>
          <p:cNvSpPr>
            <a:spLocks noGrp="1"/>
          </p:cNvSpPr>
          <p:nvPr>
            <p:ph type="sldNum" sz="quarter" idx="10"/>
          </p:nvPr>
        </p:nvSpPr>
        <p:spPr>
          <a:noFill/>
        </p:spPr>
        <p:txBody>
          <a:bodyPr/>
          <a:lstStyle/>
          <a:p>
            <a:r>
              <a:rPr lang="en-GB" smtClean="0"/>
              <a:t>Slide </a:t>
            </a:r>
            <a:fld id="{CC9AE21F-551C-4B71-8569-B6B03A074B35}" type="slidenum">
              <a:rPr lang="en-GB" smtClean="0"/>
              <a:pPr/>
              <a:t>93</a:t>
            </a:fld>
            <a:endParaRPr lang="en-GB" smtClean="0"/>
          </a:p>
        </p:txBody>
      </p:sp>
      <p:sp>
        <p:nvSpPr>
          <p:cNvPr id="10243" name="Rectangle 2"/>
          <p:cNvSpPr>
            <a:spLocks noGrp="1" noChangeArrowheads="1"/>
          </p:cNvSpPr>
          <p:nvPr>
            <p:ph type="title"/>
          </p:nvPr>
        </p:nvSpPr>
        <p:spPr>
          <a:xfrm>
            <a:off x="76200" y="71438"/>
            <a:ext cx="7010400" cy="381000"/>
          </a:xfrm>
        </p:spPr>
        <p:txBody>
          <a:bodyPr/>
          <a:lstStyle/>
          <a:p>
            <a:r>
              <a:rPr lang="en-US" smtClean="0"/>
              <a:t>The Algorithm</a:t>
            </a:r>
          </a:p>
        </p:txBody>
      </p:sp>
      <p:sp>
        <p:nvSpPr>
          <p:cNvPr id="4" name="Rectangle 3"/>
          <p:cNvSpPr txBox="1">
            <a:spLocks noChangeArrowheads="1"/>
          </p:cNvSpPr>
          <p:nvPr/>
        </p:nvSpPr>
        <p:spPr>
          <a:xfrm>
            <a:off x="571500" y="857250"/>
            <a:ext cx="7772400" cy="5500688"/>
          </a:xfrm>
          <a:prstGeom prst="rect">
            <a:avLst/>
          </a:prstGeom>
        </p:spPr>
        <p:txBody>
          <a:bodyPr/>
          <a:lstStyle/>
          <a:p>
            <a:pPr marL="342900" indent="-342900" eaLnBrk="0" hangingPunct="0">
              <a:spcBef>
                <a:spcPct val="20000"/>
              </a:spcBef>
              <a:buSzPct val="130000"/>
              <a:buFont typeface="Wingdings" pitchFamily="2" charset="2"/>
              <a:buChar char="§"/>
              <a:defRPr/>
            </a:pPr>
            <a:endParaRPr lang="en-GB" sz="1800" kern="0" dirty="0">
              <a:solidFill>
                <a:srgbClr val="015294"/>
              </a:solidFill>
              <a:latin typeface="+mn-lt"/>
            </a:endParaRPr>
          </a:p>
          <a:p>
            <a:pPr marL="342900" indent="-342900" eaLnBrk="0" hangingPunct="0">
              <a:spcBef>
                <a:spcPct val="20000"/>
              </a:spcBef>
              <a:buClr>
                <a:schemeClr val="tx2">
                  <a:lumMod val="40000"/>
                  <a:lumOff val="60000"/>
                </a:schemeClr>
              </a:buClr>
              <a:buSzPct val="130000"/>
              <a:buFont typeface="Wingdings" pitchFamily="2" charset="2"/>
              <a:buChar char="§"/>
              <a:defRPr/>
            </a:pPr>
            <a:r>
              <a:rPr lang="en-US" sz="1800" b="0" kern="0" dirty="0">
                <a:latin typeface="+mn-lt"/>
              </a:rPr>
              <a:t>Create a local reference field to display the total number of USD accounts</a:t>
            </a:r>
          </a:p>
          <a:p>
            <a:pPr marL="342900" indent="-342900" eaLnBrk="0" hangingPunct="0">
              <a:spcBef>
                <a:spcPct val="20000"/>
              </a:spcBef>
              <a:buClr>
                <a:schemeClr val="tx2">
                  <a:lumMod val="40000"/>
                  <a:lumOff val="60000"/>
                </a:schemeClr>
              </a:buClr>
              <a:buSzPct val="130000"/>
              <a:buFont typeface="Wingdings" pitchFamily="2" charset="2"/>
              <a:buChar char="§"/>
              <a:defRPr/>
            </a:pPr>
            <a:endParaRPr lang="en-US" sz="1800" b="0" kern="0" dirty="0">
              <a:latin typeface="+mn-lt"/>
            </a:endParaRPr>
          </a:p>
          <a:p>
            <a:pPr marL="342900" indent="-342900" eaLnBrk="0" hangingPunct="0">
              <a:spcBef>
                <a:spcPct val="20000"/>
              </a:spcBef>
              <a:buClr>
                <a:schemeClr val="tx2">
                  <a:lumMod val="40000"/>
                  <a:lumOff val="60000"/>
                </a:schemeClr>
              </a:buClr>
              <a:buSzPct val="130000"/>
              <a:buFont typeface="Wingdings" pitchFamily="2" charset="2"/>
              <a:buChar char="§"/>
              <a:defRPr/>
            </a:pPr>
            <a:r>
              <a:rPr lang="en-GB" sz="1800" b="0" kern="0" dirty="0"/>
              <a:t>Create the version for the ACCOUNT application. Attach the local reference field to your version</a:t>
            </a:r>
          </a:p>
          <a:p>
            <a:pPr marL="342900" indent="-342900" eaLnBrk="0" hangingPunct="0">
              <a:spcBef>
                <a:spcPct val="20000"/>
              </a:spcBef>
              <a:buClr>
                <a:schemeClr val="tx2">
                  <a:lumMod val="40000"/>
                  <a:lumOff val="60000"/>
                </a:schemeClr>
              </a:buClr>
              <a:buSzPct val="130000"/>
              <a:buFont typeface="Wingdings" pitchFamily="2" charset="2"/>
              <a:buChar char="§"/>
              <a:defRPr/>
            </a:pPr>
            <a:endParaRPr lang="en-US" sz="1800" b="0" kern="0" dirty="0"/>
          </a:p>
          <a:p>
            <a:pPr marL="342900" indent="-342900" eaLnBrk="0" hangingPunct="0">
              <a:spcBef>
                <a:spcPct val="20000"/>
              </a:spcBef>
              <a:buClr>
                <a:schemeClr val="tx2">
                  <a:lumMod val="40000"/>
                  <a:lumOff val="60000"/>
                </a:schemeClr>
              </a:buClr>
              <a:buSzPct val="130000"/>
              <a:buFont typeface="Wingdings" pitchFamily="2" charset="2"/>
              <a:buChar char="§"/>
              <a:defRPr/>
            </a:pPr>
            <a:r>
              <a:rPr lang="en-US" sz="1800" b="0" kern="0" dirty="0"/>
              <a:t>Write the subroutine to calculate the total number of USD accounts and populate the value in the local reference field</a:t>
            </a:r>
            <a:endParaRPr lang="en-GB" sz="1800" b="0" kern="0" dirty="0"/>
          </a:p>
          <a:p>
            <a:pPr marL="342900" indent="-342900" eaLnBrk="0" hangingPunct="0">
              <a:spcBef>
                <a:spcPct val="20000"/>
              </a:spcBef>
              <a:buClr>
                <a:schemeClr val="tx2">
                  <a:lumMod val="40000"/>
                  <a:lumOff val="60000"/>
                </a:schemeClr>
              </a:buClr>
              <a:buSzPct val="130000"/>
              <a:buFont typeface="Wingdings" pitchFamily="2" charset="2"/>
              <a:buChar char="§"/>
              <a:defRPr/>
            </a:pPr>
            <a:endParaRPr lang="en-US" sz="1800" b="0" kern="0" dirty="0"/>
          </a:p>
          <a:p>
            <a:pPr marL="342900" indent="-342900" eaLnBrk="0" hangingPunct="0">
              <a:spcBef>
                <a:spcPct val="20000"/>
              </a:spcBef>
              <a:buClr>
                <a:schemeClr val="tx2">
                  <a:lumMod val="40000"/>
                  <a:lumOff val="60000"/>
                </a:schemeClr>
              </a:buClr>
              <a:buSzPct val="130000"/>
              <a:buFont typeface="Wingdings" pitchFamily="2" charset="2"/>
              <a:buChar char="§"/>
              <a:defRPr/>
            </a:pPr>
            <a:r>
              <a:rPr lang="en-US" sz="1800" b="0" kern="0" dirty="0"/>
              <a:t>Compile the routine and catalog the subroutine </a:t>
            </a:r>
          </a:p>
          <a:p>
            <a:pPr marL="342900" indent="-342900" eaLnBrk="0" hangingPunct="0">
              <a:spcBef>
                <a:spcPct val="20000"/>
              </a:spcBef>
              <a:buClr>
                <a:schemeClr val="tx2">
                  <a:lumMod val="40000"/>
                  <a:lumOff val="60000"/>
                </a:schemeClr>
              </a:buClr>
              <a:buSzPct val="130000"/>
              <a:buFont typeface="Wingdings" pitchFamily="2" charset="2"/>
              <a:buChar char="§"/>
              <a:defRPr/>
            </a:pPr>
            <a:endParaRPr lang="en-US" sz="1800" b="0" kern="0" dirty="0"/>
          </a:p>
          <a:p>
            <a:pPr marL="342900" indent="-342900" eaLnBrk="0" hangingPunct="0">
              <a:spcBef>
                <a:spcPct val="20000"/>
              </a:spcBef>
              <a:buClr>
                <a:schemeClr val="tx2">
                  <a:lumMod val="40000"/>
                  <a:lumOff val="60000"/>
                </a:schemeClr>
              </a:buClr>
              <a:buSzPct val="130000"/>
              <a:buFont typeface="Wingdings" pitchFamily="2" charset="2"/>
              <a:buChar char="§"/>
              <a:defRPr/>
            </a:pPr>
            <a:r>
              <a:rPr lang="en-US" sz="1800" b="0" kern="0" dirty="0"/>
              <a:t>Make an entry in EB.API</a:t>
            </a:r>
          </a:p>
          <a:p>
            <a:pPr marL="342900" indent="-342900" eaLnBrk="0" hangingPunct="0">
              <a:spcBef>
                <a:spcPct val="20000"/>
              </a:spcBef>
              <a:buClr>
                <a:schemeClr val="tx2">
                  <a:lumMod val="40000"/>
                  <a:lumOff val="60000"/>
                </a:schemeClr>
              </a:buClr>
              <a:buSzPct val="130000"/>
              <a:defRPr/>
            </a:pPr>
            <a:endParaRPr lang="en-US" sz="1800" b="0" kern="0" dirty="0"/>
          </a:p>
          <a:p>
            <a:pPr marL="342900" indent="-342900" eaLnBrk="0" hangingPunct="0">
              <a:spcBef>
                <a:spcPct val="20000"/>
              </a:spcBef>
              <a:buClr>
                <a:schemeClr val="tx2">
                  <a:lumMod val="40000"/>
                  <a:lumOff val="60000"/>
                </a:schemeClr>
              </a:buClr>
              <a:buSzPct val="130000"/>
              <a:buFont typeface="Wingdings" pitchFamily="2" charset="2"/>
              <a:buChar char="§"/>
              <a:defRPr/>
            </a:pPr>
            <a:r>
              <a:rPr lang="en-US" sz="1800" b="0" kern="0" dirty="0"/>
              <a:t>Attach the subroutine to the field </a:t>
            </a:r>
            <a:r>
              <a:rPr lang="en-GB" sz="1800" b="0" kern="0" dirty="0"/>
              <a:t>‘</a:t>
            </a:r>
            <a:r>
              <a:rPr lang="en-GB" sz="1800" b="0" kern="0" dirty="0" err="1"/>
              <a:t>Aut</a:t>
            </a:r>
            <a:r>
              <a:rPr lang="en-GB" sz="1800" b="0" kern="0" dirty="0"/>
              <a:t> New Content’ in the VERSION Application</a:t>
            </a:r>
          </a:p>
          <a:p>
            <a:pPr marL="342900" indent="-342900" eaLnBrk="0" hangingPunct="0">
              <a:spcBef>
                <a:spcPct val="20000"/>
              </a:spcBef>
              <a:buSzPct val="130000"/>
              <a:buFont typeface="Wingdings" pitchFamily="2" charset="2"/>
              <a:buChar char="§"/>
              <a:defRPr/>
            </a:pPr>
            <a:endParaRPr lang="en-US" sz="1800" b="1" kern="0" dirty="0">
              <a:solidFill>
                <a:srgbClr val="015294"/>
              </a:solidFill>
            </a:endParaRPr>
          </a:p>
          <a:p>
            <a:pPr marL="342900" indent="-342900" eaLnBrk="0" hangingPunct="0">
              <a:spcBef>
                <a:spcPct val="20000"/>
              </a:spcBef>
              <a:buSzPct val="130000"/>
              <a:buFont typeface="Wingdings" pitchFamily="2" charset="2"/>
              <a:buChar char="§"/>
              <a:defRPr/>
            </a:pPr>
            <a:endParaRPr lang="en-GB" sz="1800" kern="0" dirty="0">
              <a:solidFill>
                <a:srgbClr val="015294"/>
              </a:solidFill>
            </a:endParaRPr>
          </a:p>
          <a:p>
            <a:pPr marL="342900" indent="-342900" eaLnBrk="0" hangingPunct="0">
              <a:spcBef>
                <a:spcPct val="20000"/>
              </a:spcBef>
              <a:buSzPct val="130000"/>
              <a:buFont typeface="Wingdings" pitchFamily="2" charset="2"/>
              <a:buChar char="§"/>
              <a:defRPr/>
            </a:pPr>
            <a:endParaRPr lang="en-US" sz="1800" kern="0" dirty="0">
              <a:solidFill>
                <a:srgbClr val="015294"/>
              </a:solidFill>
              <a:latin typeface="+mn-lt"/>
            </a:endParaRPr>
          </a:p>
          <a:p>
            <a:pPr marL="342900" indent="-342900" eaLnBrk="0" hangingPunct="0">
              <a:spcBef>
                <a:spcPct val="20000"/>
              </a:spcBef>
              <a:buSzPct val="130000"/>
              <a:buFont typeface="Wingdings" pitchFamily="2" charset="2"/>
              <a:buChar char="§"/>
              <a:defRPr/>
            </a:pPr>
            <a:endParaRPr lang="en-US" sz="1800" kern="0" dirty="0">
              <a:solidFill>
                <a:srgbClr val="015294"/>
              </a:solidFill>
              <a:latin typeface="+mn-lt"/>
            </a:endParaRPr>
          </a:p>
          <a:p>
            <a:pPr marL="342900" indent="-342900" eaLnBrk="0" hangingPunct="0">
              <a:spcBef>
                <a:spcPct val="20000"/>
              </a:spcBef>
              <a:buSzPct val="130000"/>
              <a:buFont typeface="Wingdings" pitchFamily="2" charset="2"/>
              <a:buChar char="§"/>
              <a:defRPr/>
            </a:pPr>
            <a:endParaRPr lang="en-GB" sz="1800" kern="0" dirty="0">
              <a:solidFill>
                <a:srgbClr val="015294"/>
              </a:solidFill>
              <a:latin typeface="+mn-lt"/>
            </a:endParaRPr>
          </a:p>
        </p:txBody>
      </p:sp>
    </p:spTree>
  </p:cSld>
  <p:clrMapOvr>
    <a:masterClrMapping/>
  </p:clrMapOvr>
  <p:transition>
    <p:wipe dir="r"/>
  </p:transition>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title"/>
          </p:nvPr>
        </p:nvSpPr>
        <p:spPr>
          <a:xfrm>
            <a:off x="76200" y="71438"/>
            <a:ext cx="7010400" cy="381000"/>
          </a:xfrm>
        </p:spPr>
        <p:txBody>
          <a:bodyPr/>
          <a:lstStyle/>
          <a:p>
            <a:r>
              <a:rPr lang="en-US" smtClean="0"/>
              <a:t>The subroutine</a:t>
            </a:r>
            <a:endParaRPr lang="en-GB" smtClean="0"/>
          </a:p>
        </p:txBody>
      </p:sp>
      <p:sp>
        <p:nvSpPr>
          <p:cNvPr id="11267" name="Slide Number Placeholder 2"/>
          <p:cNvSpPr>
            <a:spLocks noGrp="1"/>
          </p:cNvSpPr>
          <p:nvPr>
            <p:ph type="sldNum" sz="quarter" idx="10"/>
          </p:nvPr>
        </p:nvSpPr>
        <p:spPr>
          <a:noFill/>
        </p:spPr>
        <p:txBody>
          <a:bodyPr/>
          <a:lstStyle/>
          <a:p>
            <a:r>
              <a:rPr lang="en-GB" smtClean="0"/>
              <a:t>Slide </a:t>
            </a:r>
            <a:fld id="{F19CC25B-B7F4-4695-9919-9A6A230D3950}" type="slidenum">
              <a:rPr lang="en-GB" smtClean="0"/>
              <a:pPr/>
              <a:t>94</a:t>
            </a:fld>
            <a:endParaRPr lang="en-GB" smtClean="0"/>
          </a:p>
        </p:txBody>
      </p:sp>
      <p:pic>
        <p:nvPicPr>
          <p:cNvPr id="11268" name="Picture 2"/>
          <p:cNvPicPr>
            <a:picLocks noChangeAspect="1" noChangeArrowheads="1"/>
          </p:cNvPicPr>
          <p:nvPr/>
        </p:nvPicPr>
        <p:blipFill>
          <a:blip r:embed="rId3" cstate="print"/>
          <a:srcRect/>
          <a:stretch>
            <a:fillRect/>
          </a:stretch>
        </p:blipFill>
        <p:spPr bwMode="auto">
          <a:xfrm>
            <a:off x="714375" y="1285875"/>
            <a:ext cx="7772400" cy="4286250"/>
          </a:xfrm>
          <a:prstGeom prst="rect">
            <a:avLst/>
          </a:prstGeom>
          <a:noFill/>
          <a:ln w="9525">
            <a:solidFill>
              <a:schemeClr val="tx1"/>
            </a:solidFill>
            <a:miter lim="800000"/>
            <a:headEnd/>
            <a:tailEnd/>
          </a:ln>
        </p:spPr>
      </p:pic>
      <p:sp>
        <p:nvSpPr>
          <p:cNvPr id="11269" name="Rectangle 8"/>
          <p:cNvSpPr>
            <a:spLocks noChangeArrowheads="1"/>
          </p:cNvSpPr>
          <p:nvPr/>
        </p:nvSpPr>
        <p:spPr bwMode="auto">
          <a:xfrm>
            <a:off x="3302000" y="4000500"/>
            <a:ext cx="785813" cy="214313"/>
          </a:xfrm>
          <a:prstGeom prst="rect">
            <a:avLst/>
          </a:prstGeom>
          <a:noFill/>
          <a:ln w="12700">
            <a:solidFill>
              <a:srgbClr val="FF0000"/>
            </a:solidFill>
            <a:miter lim="800000"/>
            <a:headEnd/>
            <a:tailEnd/>
          </a:ln>
        </p:spPr>
        <p:txBody>
          <a:bodyPr wrap="none" anchor="ctr"/>
          <a:lstStyle/>
          <a:p>
            <a:endParaRPr lang="en-US"/>
          </a:p>
        </p:txBody>
      </p:sp>
      <p:sp>
        <p:nvSpPr>
          <p:cNvPr id="11270" name="Rectangle 8"/>
          <p:cNvSpPr>
            <a:spLocks noChangeArrowheads="1"/>
          </p:cNvSpPr>
          <p:nvPr/>
        </p:nvSpPr>
        <p:spPr bwMode="auto">
          <a:xfrm>
            <a:off x="4270375" y="4011613"/>
            <a:ext cx="1143000" cy="187325"/>
          </a:xfrm>
          <a:prstGeom prst="rect">
            <a:avLst/>
          </a:prstGeom>
          <a:noFill/>
          <a:ln w="12700">
            <a:solidFill>
              <a:srgbClr val="FF0000"/>
            </a:solidFill>
            <a:miter lim="800000"/>
            <a:headEnd/>
            <a:tailEnd/>
          </a:ln>
        </p:spPr>
        <p:txBody>
          <a:bodyPr wrap="none" anchor="ctr"/>
          <a:lstStyle/>
          <a:p>
            <a:endParaRPr lang="en-US"/>
          </a:p>
        </p:txBody>
      </p:sp>
      <p:sp>
        <p:nvSpPr>
          <p:cNvPr id="11271" name="Rectangle 8"/>
          <p:cNvSpPr>
            <a:spLocks noChangeArrowheads="1"/>
          </p:cNvSpPr>
          <p:nvPr/>
        </p:nvSpPr>
        <p:spPr bwMode="auto">
          <a:xfrm>
            <a:off x="5588000" y="4008438"/>
            <a:ext cx="642938" cy="206375"/>
          </a:xfrm>
          <a:prstGeom prst="rect">
            <a:avLst/>
          </a:prstGeom>
          <a:noFill/>
          <a:ln w="12700">
            <a:solidFill>
              <a:srgbClr val="FF0000"/>
            </a:solidFill>
            <a:miter lim="800000"/>
            <a:headEnd/>
            <a:tailEnd/>
          </a:ln>
        </p:spPr>
        <p:txBody>
          <a:bodyPr wrap="none" anchor="ctr"/>
          <a:lstStyle/>
          <a:p>
            <a:endParaRPr lang="en-US"/>
          </a:p>
        </p:txBody>
      </p:sp>
      <p:sp>
        <p:nvSpPr>
          <p:cNvPr id="11272" name="Rectangle 8"/>
          <p:cNvSpPr>
            <a:spLocks noChangeArrowheads="1"/>
          </p:cNvSpPr>
          <p:nvPr/>
        </p:nvSpPr>
        <p:spPr bwMode="auto">
          <a:xfrm>
            <a:off x="5143500" y="4572000"/>
            <a:ext cx="928688" cy="214313"/>
          </a:xfrm>
          <a:prstGeom prst="rect">
            <a:avLst/>
          </a:prstGeom>
          <a:noFill/>
          <a:ln w="12700">
            <a:solidFill>
              <a:srgbClr val="FF0000"/>
            </a:solidFill>
            <a:miter lim="800000"/>
            <a:headEnd/>
            <a:tailEnd/>
          </a:ln>
        </p:spPr>
        <p:txBody>
          <a:bodyPr wrap="none" anchor="ctr"/>
          <a:lstStyle/>
          <a:p>
            <a:endParaRPr lang="en-US"/>
          </a:p>
        </p:txBody>
      </p:sp>
    </p:spTree>
  </p:cSld>
  <p:clrMapOvr>
    <a:masterClrMapping/>
  </p:clrMapOvr>
  <p:transition>
    <p:wipe dir="r"/>
  </p:transition>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ChangeArrowheads="1"/>
          </p:cNvSpPr>
          <p:nvPr>
            <p:ph type="title"/>
          </p:nvPr>
        </p:nvSpPr>
        <p:spPr/>
        <p:txBody>
          <a:bodyPr/>
          <a:lstStyle/>
          <a:p>
            <a:pPr eaLnBrk="1" hangingPunct="1"/>
            <a:r>
              <a:rPr lang="en-US" smtClean="0"/>
              <a:t>Workshop</a:t>
            </a:r>
          </a:p>
        </p:txBody>
      </p:sp>
      <p:sp>
        <p:nvSpPr>
          <p:cNvPr id="100355" name="Rectangle 3"/>
          <p:cNvSpPr>
            <a:spLocks noGrp="1" noChangeArrowheads="1"/>
          </p:cNvSpPr>
          <p:nvPr>
            <p:ph type="body" idx="1"/>
          </p:nvPr>
        </p:nvSpPr>
        <p:spPr>
          <a:xfrm>
            <a:off x="992188" y="1592263"/>
            <a:ext cx="7874000" cy="4337050"/>
          </a:xfrm>
        </p:spPr>
        <p:txBody>
          <a:bodyPr/>
          <a:lstStyle/>
          <a:p>
            <a:pPr eaLnBrk="1" hangingPunct="1"/>
            <a:r>
              <a:rPr lang="en-US" dirty="0" smtClean="0"/>
              <a:t>Create an FT version which displays value date to be 1st January of the current year. </a:t>
            </a:r>
          </a:p>
        </p:txBody>
      </p:sp>
    </p:spTree>
  </p:cSld>
  <p:clrMapOvr>
    <a:masterClrMapping/>
  </p:clrMapOvr>
  <p:transition>
    <p:wipe dir="r"/>
  </p:transition>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Grp="1" noChangeArrowheads="1"/>
          </p:cNvSpPr>
          <p:nvPr>
            <p:ph type="title"/>
          </p:nvPr>
        </p:nvSpPr>
        <p:spPr/>
        <p:txBody>
          <a:bodyPr/>
          <a:lstStyle/>
          <a:p>
            <a:pPr eaLnBrk="1" hangingPunct="1"/>
            <a:r>
              <a:rPr lang="en-US" smtClean="0"/>
              <a:t>ID Routine</a:t>
            </a:r>
          </a:p>
        </p:txBody>
      </p:sp>
      <p:sp>
        <p:nvSpPr>
          <p:cNvPr id="101379" name="Rectangle 3"/>
          <p:cNvSpPr>
            <a:spLocks noGrp="1" noChangeArrowheads="1"/>
          </p:cNvSpPr>
          <p:nvPr>
            <p:ph type="body" idx="1"/>
          </p:nvPr>
        </p:nvSpPr>
        <p:spPr>
          <a:xfrm>
            <a:off x="992188" y="1592263"/>
            <a:ext cx="7874000" cy="4337050"/>
          </a:xfrm>
        </p:spPr>
        <p:txBody>
          <a:bodyPr/>
          <a:lstStyle/>
          <a:p>
            <a:pPr eaLnBrk="1" hangingPunct="1"/>
            <a:r>
              <a:rPr lang="en-US" smtClean="0"/>
              <a:t>Why ID routine?</a:t>
            </a:r>
          </a:p>
          <a:p>
            <a:pPr eaLnBrk="1" hangingPunct="1"/>
            <a:r>
              <a:rPr lang="en-US" smtClean="0"/>
              <a:t>When ID Routine is called?</a:t>
            </a:r>
          </a:p>
          <a:p>
            <a:pPr eaLnBrk="1" hangingPunct="1"/>
            <a:r>
              <a:rPr lang="en-US" smtClean="0"/>
              <a:t>Where do we Attach the routine?</a:t>
            </a:r>
          </a:p>
          <a:p>
            <a:pPr eaLnBrk="1" hangingPunct="1"/>
            <a:r>
              <a:rPr lang="en-US" smtClean="0"/>
              <a:t>Mandatory Prerequisites.</a:t>
            </a:r>
          </a:p>
          <a:p>
            <a:pPr eaLnBrk="1" hangingPunct="1"/>
            <a:r>
              <a:rPr lang="en-US" smtClean="0"/>
              <a:t>How to Create ID Routines – Scenario.</a:t>
            </a:r>
          </a:p>
          <a:p>
            <a:pPr eaLnBrk="1" hangingPunct="1">
              <a:buFont typeface="Wingdings 3" pitchFamily="18" charset="2"/>
              <a:buNone/>
            </a:pPr>
            <a:endParaRPr lang="en-US" smtClean="0"/>
          </a:p>
          <a:p>
            <a:pPr eaLnBrk="1" hangingPunct="1"/>
            <a:endParaRPr lang="en-US" smtClean="0"/>
          </a:p>
        </p:txBody>
      </p:sp>
    </p:spTree>
  </p:cSld>
  <p:clrMapOvr>
    <a:masterClrMapping/>
  </p:clrMapOvr>
  <p:transition>
    <p:wipe dir="r"/>
  </p:transition>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p:cNvSpPr>
            <a:spLocks noGrp="1" noChangeArrowheads="1"/>
          </p:cNvSpPr>
          <p:nvPr>
            <p:ph type="title"/>
          </p:nvPr>
        </p:nvSpPr>
        <p:spPr/>
        <p:txBody>
          <a:bodyPr/>
          <a:lstStyle/>
          <a:p>
            <a:pPr eaLnBrk="1" hangingPunct="1"/>
            <a:r>
              <a:rPr lang="en-US" smtClean="0"/>
              <a:t>Why ID Routine?</a:t>
            </a:r>
          </a:p>
        </p:txBody>
      </p:sp>
      <p:sp>
        <p:nvSpPr>
          <p:cNvPr id="102403" name="Rectangle 3"/>
          <p:cNvSpPr>
            <a:spLocks noGrp="1" noChangeArrowheads="1"/>
          </p:cNvSpPr>
          <p:nvPr>
            <p:ph type="body" idx="1"/>
          </p:nvPr>
        </p:nvSpPr>
        <p:spPr>
          <a:xfrm>
            <a:off x="992188" y="1592263"/>
            <a:ext cx="7874000" cy="4337050"/>
          </a:xfrm>
        </p:spPr>
        <p:txBody>
          <a:bodyPr/>
          <a:lstStyle/>
          <a:p>
            <a:pPr eaLnBrk="1" hangingPunct="1"/>
            <a:r>
              <a:rPr lang="en-US" smtClean="0"/>
              <a:t>To manipulate the id of the record. 	</a:t>
            </a:r>
          </a:p>
          <a:p>
            <a:pPr eaLnBrk="1" hangingPunct="1">
              <a:buFont typeface="Wingdings 3" pitchFamily="18" charset="2"/>
              <a:buNone/>
            </a:pPr>
            <a:endParaRPr lang="en-US" smtClean="0"/>
          </a:p>
        </p:txBody>
      </p:sp>
    </p:spTree>
  </p:cSld>
  <p:clrMapOvr>
    <a:masterClrMapping/>
  </p:clrMapOvr>
  <p:transition>
    <p:wipe dir="r"/>
  </p:transition>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ChangeArrowheads="1"/>
          </p:cNvSpPr>
          <p:nvPr>
            <p:ph type="title"/>
          </p:nvPr>
        </p:nvSpPr>
        <p:spPr/>
        <p:txBody>
          <a:bodyPr/>
          <a:lstStyle/>
          <a:p>
            <a:pPr eaLnBrk="1" hangingPunct="1"/>
            <a:r>
              <a:rPr lang="en-US" smtClean="0"/>
              <a:t>When is it called</a:t>
            </a:r>
          </a:p>
        </p:txBody>
      </p:sp>
      <p:sp>
        <p:nvSpPr>
          <p:cNvPr id="103427" name="Rectangle 3"/>
          <p:cNvSpPr>
            <a:spLocks noGrp="1" noChangeArrowheads="1"/>
          </p:cNvSpPr>
          <p:nvPr>
            <p:ph type="body" idx="1"/>
          </p:nvPr>
        </p:nvSpPr>
        <p:spPr>
          <a:xfrm>
            <a:off x="992188" y="1592263"/>
            <a:ext cx="7874000" cy="4337050"/>
          </a:xfrm>
        </p:spPr>
        <p:txBody>
          <a:bodyPr/>
          <a:lstStyle/>
          <a:p>
            <a:pPr eaLnBrk="1" hangingPunct="1"/>
            <a:r>
              <a:rPr lang="en-US" smtClean="0"/>
              <a:t>As soon as id of the record is entered</a:t>
            </a:r>
          </a:p>
          <a:p>
            <a:pPr eaLnBrk="1" hangingPunct="1"/>
            <a:r>
              <a:rPr lang="en-US" smtClean="0"/>
              <a:t>Before fetching the Record</a:t>
            </a:r>
          </a:p>
        </p:txBody>
      </p:sp>
    </p:spTree>
  </p:cSld>
  <p:clrMapOvr>
    <a:masterClrMapping/>
  </p:clrMapOvr>
  <p:transition>
    <p:wipe dir="r"/>
  </p:transition>
  <p:timing>
    <p:tnLst>
      <p:par>
        <p:cTn id="1" dur="indefinite" restart="never" nodeType="tmRoot"/>
      </p:par>
    </p:tnLst>
  </p:timing>
</p:sld>
</file>

<file path=ppt/theme/theme1.xml><?xml version="1.0" encoding="utf-8"?>
<a:theme xmlns:a="http://schemas.openxmlformats.org/drawingml/2006/main" name="Capgemini FS Print">
  <a:themeElements>
    <a:clrScheme name="Capgemini FS Print 6">
      <a:dk1>
        <a:srgbClr val="000000"/>
      </a:dk1>
      <a:lt1>
        <a:srgbClr val="FFFFFF"/>
      </a:lt1>
      <a:dk2>
        <a:srgbClr val="004B66"/>
      </a:dk2>
      <a:lt2>
        <a:srgbClr val="FFFFFF"/>
      </a:lt2>
      <a:accent1>
        <a:srgbClr val="009BCC"/>
      </a:accent1>
      <a:accent2>
        <a:srgbClr val="BBAE78"/>
      </a:accent2>
      <a:accent3>
        <a:srgbClr val="FFFFFF"/>
      </a:accent3>
      <a:accent4>
        <a:srgbClr val="000000"/>
      </a:accent4>
      <a:accent5>
        <a:srgbClr val="AACBE2"/>
      </a:accent5>
      <a:accent6>
        <a:srgbClr val="A99D6C"/>
      </a:accent6>
      <a:hlink>
        <a:srgbClr val="80CBE6"/>
      </a:hlink>
      <a:folHlink>
        <a:srgbClr val="9F9466"/>
      </a:folHlink>
    </a:clrScheme>
    <a:fontScheme name="Capgemini FS Print">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85000"/>
          </a:lnSpc>
          <a:spcBef>
            <a:spcPct val="0"/>
          </a:spcBef>
          <a:spcAft>
            <a:spcPct val="0"/>
          </a:spcAft>
          <a:buClrTx/>
          <a:buSzTx/>
          <a:buFontTx/>
          <a:buNone/>
          <a:tabLst/>
          <a:defRPr kumimoji="0" lang="en-US" sz="2400" b="1"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85000"/>
          </a:lnSpc>
          <a:spcBef>
            <a:spcPct val="0"/>
          </a:spcBef>
          <a:spcAft>
            <a:spcPct val="0"/>
          </a:spcAft>
          <a:buClrTx/>
          <a:buSzTx/>
          <a:buFontTx/>
          <a:buNone/>
          <a:tabLst/>
          <a:defRPr kumimoji="0" lang="en-US" sz="2400" b="1" i="0" u="none" strike="noStrike" cap="none" normalizeH="0" baseline="0" smtClean="0">
            <a:ln>
              <a:noFill/>
            </a:ln>
            <a:solidFill>
              <a:schemeClr val="tx1"/>
            </a:solidFill>
            <a:effectLst/>
            <a:latin typeface="Arial" charset="0"/>
          </a:defRPr>
        </a:defPPr>
      </a:lstStyle>
    </a:lnDef>
  </a:objectDefaults>
  <a:extraClrSchemeLst>
    <a:extraClrScheme>
      <a:clrScheme name="Capgemini FS Print 1">
        <a:dk1>
          <a:srgbClr val="000000"/>
        </a:dk1>
        <a:lt1>
          <a:srgbClr val="FFFFFF"/>
        </a:lt1>
        <a:dk2>
          <a:srgbClr val="006C8E"/>
        </a:dk2>
        <a:lt2>
          <a:srgbClr val="FFFFFF"/>
        </a:lt2>
        <a:accent1>
          <a:srgbClr val="009BCC"/>
        </a:accent1>
        <a:accent2>
          <a:srgbClr val="7B7B7B"/>
        </a:accent2>
        <a:accent3>
          <a:srgbClr val="FFFFFF"/>
        </a:accent3>
        <a:accent4>
          <a:srgbClr val="000000"/>
        </a:accent4>
        <a:accent5>
          <a:srgbClr val="AACBE2"/>
        </a:accent5>
        <a:accent6>
          <a:srgbClr val="6F6F6F"/>
        </a:accent6>
        <a:hlink>
          <a:srgbClr val="85D0E7"/>
        </a:hlink>
        <a:folHlink>
          <a:srgbClr val="B4B4B4"/>
        </a:folHlink>
      </a:clrScheme>
      <a:clrMap bg1="lt1" tx1="dk1" bg2="lt2" tx2="dk2" accent1="accent1" accent2="accent2" accent3="accent3" accent4="accent4" accent5="accent5" accent6="accent6" hlink="hlink" folHlink="folHlink"/>
    </a:extraClrScheme>
    <a:extraClrScheme>
      <a:clrScheme name="Capgemini FS Print 2">
        <a:dk1>
          <a:srgbClr val="000000"/>
        </a:dk1>
        <a:lt1>
          <a:srgbClr val="FFFFFF"/>
        </a:lt1>
        <a:dk2>
          <a:srgbClr val="0080AD"/>
        </a:dk2>
        <a:lt2>
          <a:srgbClr val="FFFFFF"/>
        </a:lt2>
        <a:accent1>
          <a:srgbClr val="009BCC"/>
        </a:accent1>
        <a:accent2>
          <a:srgbClr val="BBAE78"/>
        </a:accent2>
        <a:accent3>
          <a:srgbClr val="FFFFFF"/>
        </a:accent3>
        <a:accent4>
          <a:srgbClr val="000000"/>
        </a:accent4>
        <a:accent5>
          <a:srgbClr val="AACBE2"/>
        </a:accent5>
        <a:accent6>
          <a:srgbClr val="A99D6C"/>
        </a:accent6>
        <a:hlink>
          <a:srgbClr val="9F9466"/>
        </a:hlink>
        <a:folHlink>
          <a:srgbClr val="DED7BC"/>
        </a:folHlink>
      </a:clrScheme>
      <a:clrMap bg1="lt1" tx1="dk1" bg2="lt2" tx2="dk2" accent1="accent1" accent2="accent2" accent3="accent3" accent4="accent4" accent5="accent5" accent6="accent6" hlink="hlink" folHlink="folHlink"/>
    </a:extraClrScheme>
    <a:extraClrScheme>
      <a:clrScheme name="Capgemini FS Print 3">
        <a:dk1>
          <a:srgbClr val="000000"/>
        </a:dk1>
        <a:lt1>
          <a:srgbClr val="FFFFFF"/>
        </a:lt1>
        <a:dk2>
          <a:srgbClr val="0080AD"/>
        </a:dk2>
        <a:lt2>
          <a:srgbClr val="FFFFFF"/>
        </a:lt2>
        <a:accent1>
          <a:srgbClr val="009BCC"/>
        </a:accent1>
        <a:accent2>
          <a:srgbClr val="BBAE78"/>
        </a:accent2>
        <a:accent3>
          <a:srgbClr val="FFFFFF"/>
        </a:accent3>
        <a:accent4>
          <a:srgbClr val="000000"/>
        </a:accent4>
        <a:accent5>
          <a:srgbClr val="AACBE2"/>
        </a:accent5>
        <a:accent6>
          <a:srgbClr val="A99D6C"/>
        </a:accent6>
        <a:hlink>
          <a:srgbClr val="699419"/>
        </a:hlink>
        <a:folHlink>
          <a:srgbClr val="9F9466"/>
        </a:folHlink>
      </a:clrScheme>
      <a:clrMap bg1="lt1" tx1="dk1" bg2="lt2" tx2="dk2" accent1="accent1" accent2="accent2" accent3="accent3" accent4="accent4" accent5="accent5" accent6="accent6" hlink="hlink" folHlink="folHlink"/>
    </a:extraClrScheme>
    <a:extraClrScheme>
      <a:clrScheme name="Capgemini FS Print 4">
        <a:dk1>
          <a:srgbClr val="000000"/>
        </a:dk1>
        <a:lt1>
          <a:srgbClr val="FFFFFF"/>
        </a:lt1>
        <a:dk2>
          <a:srgbClr val="0080AD"/>
        </a:dk2>
        <a:lt2>
          <a:srgbClr val="FFFFFF"/>
        </a:lt2>
        <a:accent1>
          <a:srgbClr val="009BCC"/>
        </a:accent1>
        <a:accent2>
          <a:srgbClr val="BBAE78"/>
        </a:accent2>
        <a:accent3>
          <a:srgbClr val="FFFFFF"/>
        </a:accent3>
        <a:accent4>
          <a:srgbClr val="000000"/>
        </a:accent4>
        <a:accent5>
          <a:srgbClr val="AACBE2"/>
        </a:accent5>
        <a:accent6>
          <a:srgbClr val="A99D6C"/>
        </a:accent6>
        <a:hlink>
          <a:srgbClr val="40B1D9"/>
        </a:hlink>
        <a:folHlink>
          <a:srgbClr val="9F9466"/>
        </a:folHlink>
      </a:clrScheme>
      <a:clrMap bg1="lt1" tx1="dk1" bg2="lt2" tx2="dk2" accent1="accent1" accent2="accent2" accent3="accent3" accent4="accent4" accent5="accent5" accent6="accent6" hlink="hlink" folHlink="folHlink"/>
    </a:extraClrScheme>
    <a:extraClrScheme>
      <a:clrScheme name="Capgemini FS Print 5">
        <a:dk1>
          <a:srgbClr val="000000"/>
        </a:dk1>
        <a:lt1>
          <a:srgbClr val="FFFFFF"/>
        </a:lt1>
        <a:dk2>
          <a:srgbClr val="0080AD"/>
        </a:dk2>
        <a:lt2>
          <a:srgbClr val="FFFFFF"/>
        </a:lt2>
        <a:accent1>
          <a:srgbClr val="009BCC"/>
        </a:accent1>
        <a:accent2>
          <a:srgbClr val="BBAE78"/>
        </a:accent2>
        <a:accent3>
          <a:srgbClr val="FFFFFF"/>
        </a:accent3>
        <a:accent4>
          <a:srgbClr val="000000"/>
        </a:accent4>
        <a:accent5>
          <a:srgbClr val="AACBE2"/>
        </a:accent5>
        <a:accent6>
          <a:srgbClr val="A99D6C"/>
        </a:accent6>
        <a:hlink>
          <a:srgbClr val="80CBE6"/>
        </a:hlink>
        <a:folHlink>
          <a:srgbClr val="9F9466"/>
        </a:folHlink>
      </a:clrScheme>
      <a:clrMap bg1="lt1" tx1="dk1" bg2="lt2" tx2="dk2" accent1="accent1" accent2="accent2" accent3="accent3" accent4="accent4" accent5="accent5" accent6="accent6" hlink="hlink" folHlink="folHlink"/>
    </a:extraClrScheme>
    <a:extraClrScheme>
      <a:clrScheme name="Capgemini FS Print 6">
        <a:dk1>
          <a:srgbClr val="000000"/>
        </a:dk1>
        <a:lt1>
          <a:srgbClr val="FFFFFF"/>
        </a:lt1>
        <a:dk2>
          <a:srgbClr val="004B66"/>
        </a:dk2>
        <a:lt2>
          <a:srgbClr val="FFFFFF"/>
        </a:lt2>
        <a:accent1>
          <a:srgbClr val="009BCC"/>
        </a:accent1>
        <a:accent2>
          <a:srgbClr val="BBAE78"/>
        </a:accent2>
        <a:accent3>
          <a:srgbClr val="FFFFFF"/>
        </a:accent3>
        <a:accent4>
          <a:srgbClr val="000000"/>
        </a:accent4>
        <a:accent5>
          <a:srgbClr val="AACBE2"/>
        </a:accent5>
        <a:accent6>
          <a:srgbClr val="A99D6C"/>
        </a:accent6>
        <a:hlink>
          <a:srgbClr val="80CBE6"/>
        </a:hlink>
        <a:folHlink>
          <a:srgbClr val="9F9466"/>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Capgemini FS Print</Template>
  <TotalTime>5600</TotalTime>
  <Words>3329</Words>
  <Application>Microsoft Office PowerPoint</Application>
  <PresentationFormat>On-screen Show (4:3)</PresentationFormat>
  <Paragraphs>577</Paragraphs>
  <Slides>142</Slides>
  <Notes>22</Notes>
  <HiddenSlides>0</HiddenSlides>
  <MMClips>0</MMClips>
  <ScaleCrop>false</ScaleCrop>
  <HeadingPairs>
    <vt:vector size="4" baseType="variant">
      <vt:variant>
        <vt:lpstr>Theme</vt:lpstr>
      </vt:variant>
      <vt:variant>
        <vt:i4>1</vt:i4>
      </vt:variant>
      <vt:variant>
        <vt:lpstr>Slide Titles</vt:lpstr>
      </vt:variant>
      <vt:variant>
        <vt:i4>142</vt:i4>
      </vt:variant>
    </vt:vector>
  </HeadingPairs>
  <TitlesOfParts>
    <vt:vector size="143" baseType="lpstr">
      <vt:lpstr>Capgemini FS Print</vt:lpstr>
      <vt:lpstr>Version Routines</vt:lpstr>
      <vt:lpstr>Objectives</vt:lpstr>
      <vt:lpstr>Why Version Routines?</vt:lpstr>
      <vt:lpstr>Common Variables </vt:lpstr>
      <vt:lpstr>ID.NEW</vt:lpstr>
      <vt:lpstr>R.NEW </vt:lpstr>
      <vt:lpstr>R.NEW</vt:lpstr>
      <vt:lpstr>ID.NEW and R.NEW</vt:lpstr>
      <vt:lpstr>ID.NEW.LAST</vt:lpstr>
      <vt:lpstr>R.NEW.LAST</vt:lpstr>
      <vt:lpstr>ID.NEW.LAST and R.NEW.LAST</vt:lpstr>
      <vt:lpstr>ID.OLD</vt:lpstr>
      <vt:lpstr>R.OLD</vt:lpstr>
      <vt:lpstr>ID.OLD and R.OLD</vt:lpstr>
      <vt:lpstr>ID.NEW, R.NEW, ID.NEW.LAST, R.NEW.LAST, ID.OLD and R.OLD</vt:lpstr>
      <vt:lpstr>COMI</vt:lpstr>
      <vt:lpstr>Types of Version Routines</vt:lpstr>
      <vt:lpstr>Validation Routine</vt:lpstr>
      <vt:lpstr>Why validation routine?</vt:lpstr>
      <vt:lpstr> When Validation Routine is called?</vt:lpstr>
      <vt:lpstr>Where do we Attach the routine?</vt:lpstr>
      <vt:lpstr>Mandatory - Prerequisites</vt:lpstr>
      <vt:lpstr>Scenario</vt:lpstr>
      <vt:lpstr>Write the Validation Routine</vt:lpstr>
      <vt:lpstr>PGM.FILE and EB.API</vt:lpstr>
      <vt:lpstr>Create the Version</vt:lpstr>
      <vt:lpstr>Attaching the routine to the version</vt:lpstr>
      <vt:lpstr>Run the Version</vt:lpstr>
      <vt:lpstr>Set the Attribute</vt:lpstr>
      <vt:lpstr>Run the Application</vt:lpstr>
      <vt:lpstr>HOT.FIELDS Vs HOT.VALIDATE</vt:lpstr>
      <vt:lpstr>Hot Field Example</vt:lpstr>
      <vt:lpstr>Solution</vt:lpstr>
      <vt:lpstr>PGM.FILE and EB.API</vt:lpstr>
      <vt:lpstr>Create version</vt:lpstr>
      <vt:lpstr>Create version</vt:lpstr>
      <vt:lpstr>Run the Version</vt:lpstr>
      <vt:lpstr>Run the Version</vt:lpstr>
      <vt:lpstr>Scenario</vt:lpstr>
      <vt:lpstr>Scenario</vt:lpstr>
      <vt:lpstr>Routine</vt:lpstr>
      <vt:lpstr>PGM.FILE and EB.API</vt:lpstr>
      <vt:lpstr>Version</vt:lpstr>
      <vt:lpstr>Version</vt:lpstr>
      <vt:lpstr>Output</vt:lpstr>
      <vt:lpstr>Workshop 2</vt:lpstr>
      <vt:lpstr>Input Routines</vt:lpstr>
      <vt:lpstr>Why Input Routines</vt:lpstr>
      <vt:lpstr>When do Input Routines Called</vt:lpstr>
      <vt:lpstr>Where do we attach Input Routine</vt:lpstr>
      <vt:lpstr>Mandatory - Prerequisites</vt:lpstr>
      <vt:lpstr>Scenario</vt:lpstr>
      <vt:lpstr>Routine</vt:lpstr>
      <vt:lpstr>PGM.FILE and EB.API</vt:lpstr>
      <vt:lpstr>Create Version</vt:lpstr>
      <vt:lpstr>Attach the routine to the version</vt:lpstr>
      <vt:lpstr>Commit</vt:lpstr>
      <vt:lpstr>Workshop 1</vt:lpstr>
      <vt:lpstr>Routine</vt:lpstr>
      <vt:lpstr>PGM.FILE and EB.API</vt:lpstr>
      <vt:lpstr>Version</vt:lpstr>
      <vt:lpstr>Attach the routine to the Version</vt:lpstr>
      <vt:lpstr>Output</vt:lpstr>
      <vt:lpstr>Authorisation Routine</vt:lpstr>
      <vt:lpstr> Why Authorisation routine</vt:lpstr>
      <vt:lpstr>When Authorisation Routine is Called</vt:lpstr>
      <vt:lpstr>Where do we attach the Routine</vt:lpstr>
      <vt:lpstr>How to create Authorisation Routines - Scenario</vt:lpstr>
      <vt:lpstr>Solution</vt:lpstr>
      <vt:lpstr>Routine</vt:lpstr>
      <vt:lpstr>Compile and Catalogue</vt:lpstr>
      <vt:lpstr>Create the Version</vt:lpstr>
      <vt:lpstr>Commit the Version</vt:lpstr>
      <vt:lpstr>Value in TRG.FT.INTERFACE</vt:lpstr>
      <vt:lpstr>Workshop 1</vt:lpstr>
      <vt:lpstr>Solution</vt:lpstr>
      <vt:lpstr>Attach the routine</vt:lpstr>
      <vt:lpstr>Authorise</vt:lpstr>
      <vt:lpstr>Scenario </vt:lpstr>
      <vt:lpstr>Second Authorisation</vt:lpstr>
      <vt:lpstr>After First Authorisation</vt:lpstr>
      <vt:lpstr>Error Handling</vt:lpstr>
      <vt:lpstr>Error Handling</vt:lpstr>
      <vt:lpstr>Auto Field Routine</vt:lpstr>
      <vt:lpstr>Why AutoField Routine</vt:lpstr>
      <vt:lpstr>When Autofield Routine is called?</vt:lpstr>
      <vt:lpstr>Mandatory - Prerequisites</vt:lpstr>
      <vt:lpstr>Where do we Attach the routine</vt:lpstr>
      <vt:lpstr>How to Attach routines- Scenario</vt:lpstr>
      <vt:lpstr>Routine</vt:lpstr>
      <vt:lpstr>Attach the Routine</vt:lpstr>
      <vt:lpstr>Run the Version</vt:lpstr>
      <vt:lpstr>Auto Field Routine</vt:lpstr>
      <vt:lpstr>The Algorithm</vt:lpstr>
      <vt:lpstr>The subroutine</vt:lpstr>
      <vt:lpstr>Workshop</vt:lpstr>
      <vt:lpstr>ID Routine</vt:lpstr>
      <vt:lpstr>Why ID Routine?</vt:lpstr>
      <vt:lpstr>When is it called</vt:lpstr>
      <vt:lpstr>Where do we attach routine</vt:lpstr>
      <vt:lpstr>Mandatory Prerequisites</vt:lpstr>
      <vt:lpstr>How to attach the routine - Scenario</vt:lpstr>
      <vt:lpstr>Routine</vt:lpstr>
      <vt:lpstr>Create Version and attach routine</vt:lpstr>
      <vt:lpstr>Run the version</vt:lpstr>
      <vt:lpstr>WorkShop 1</vt:lpstr>
      <vt:lpstr>Routine</vt:lpstr>
      <vt:lpstr>Attach the routine</vt:lpstr>
      <vt:lpstr>Output</vt:lpstr>
      <vt:lpstr>Check Record Routine</vt:lpstr>
      <vt:lpstr>Check Record Routine</vt:lpstr>
      <vt:lpstr>The Algorithm</vt:lpstr>
      <vt:lpstr>Write the subroutine</vt:lpstr>
      <vt:lpstr>AfterUnauth routine</vt:lpstr>
      <vt:lpstr>Why AfterUnauth</vt:lpstr>
      <vt:lpstr>When is it called?</vt:lpstr>
      <vt:lpstr>Where do we attach routine</vt:lpstr>
      <vt:lpstr>How do we attach- Scenario</vt:lpstr>
      <vt:lpstr>Mandatory Prerequisites</vt:lpstr>
      <vt:lpstr>PGM.VERSION</vt:lpstr>
      <vt:lpstr>INPUT.BUFFER</vt:lpstr>
      <vt:lpstr>V$FUNCTION</vt:lpstr>
      <vt:lpstr>Routine – Reflection Mode</vt:lpstr>
      <vt:lpstr>Attach the Routine</vt:lpstr>
      <vt:lpstr>Execute the version – Reflection Mode</vt:lpstr>
      <vt:lpstr>After Commit – Reflection Mode</vt:lpstr>
      <vt:lpstr>Routine – Browser Mode</vt:lpstr>
      <vt:lpstr>Attach the Routine</vt:lpstr>
      <vt:lpstr>Execute the version</vt:lpstr>
      <vt:lpstr>Commit</vt:lpstr>
      <vt:lpstr>Workshop</vt:lpstr>
      <vt:lpstr>BeforeAuth Routine</vt:lpstr>
      <vt:lpstr>Why Before Auth</vt:lpstr>
      <vt:lpstr>When BeforeAuth is called?</vt:lpstr>
      <vt:lpstr>Where to Attach the Routine?</vt:lpstr>
      <vt:lpstr>Mandatory Prerequisites</vt:lpstr>
      <vt:lpstr>How to Attach Routines - Scenario</vt:lpstr>
      <vt:lpstr>Routine</vt:lpstr>
      <vt:lpstr>Attach the routine</vt:lpstr>
      <vt:lpstr>Attach the routine</vt:lpstr>
      <vt:lpstr>Workshop</vt:lpstr>
      <vt:lpstr>www.capgemini.com/financialservices</vt:lpstr>
    </vt:vector>
  </TitlesOfParts>
  <Company>Capgemini</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Assurant MF CoE</dc:title>
  <dc:subject>Next Steps</dc:subject>
  <dc:creator>Capgemini</dc:creator>
  <cp:lastModifiedBy>arajaram</cp:lastModifiedBy>
  <cp:revision>441</cp:revision>
  <cp:lastPrinted>2001-10-18T16:19:51Z</cp:lastPrinted>
  <dcterms:created xsi:type="dcterms:W3CDTF">2008-12-19T08:52:11Z</dcterms:created>
  <dcterms:modified xsi:type="dcterms:W3CDTF">2017-05-17T12:35:08Z</dcterms:modified>
</cp:coreProperties>
</file>